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/>
  <p:notesSz cx="6858000" cy="9144000"/>
  <p:embeddedFontLst>
    <p:embeddedFont>
      <p:font typeface="Bebas Neue" panose="020B0606020202050201"/>
      <p:regular r:id="rId25"/>
    </p:embeddedFont>
    <p:embeddedFont>
      <p:font typeface="Josefin Sans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3" name="Google Shape;833;p11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1" name="Google Shape;851;p1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" name="Google Shape;864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3448bc4129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2" name="Google Shape;882;g13448bc4129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3448bc4129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g13448bc4129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6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" name="Google Shape;312;p6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freepik.com/" TargetMode="External"/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/>
          <p:nvPr/>
        </p:nvSpPr>
        <p:spPr>
          <a:xfrm>
            <a:off x="540000" y="-34200"/>
            <a:ext cx="4032000" cy="52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10;p20"/>
          <p:cNvSpPr txBox="1"/>
          <p:nvPr>
            <p:ph type="ctrTitle"/>
          </p:nvPr>
        </p:nvSpPr>
        <p:spPr>
          <a:xfrm>
            <a:off x="540000" y="854703"/>
            <a:ext cx="40320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type="subTitle" idx="1"/>
          </p:nvPr>
        </p:nvSpPr>
        <p:spPr>
          <a:xfrm>
            <a:off x="669000" y="3847788"/>
            <a:ext cx="37740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713225" y="539500"/>
            <a:ext cx="303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/>
          <p:nvPr>
            <p:ph type="title"/>
          </p:nvPr>
        </p:nvSpPr>
        <p:spPr>
          <a:xfrm>
            <a:off x="4254400" y="2500875"/>
            <a:ext cx="4351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30"/>
          <p:cNvSpPr txBox="1"/>
          <p:nvPr>
            <p:ph type="subTitle" idx="1"/>
          </p:nvPr>
        </p:nvSpPr>
        <p:spPr>
          <a:xfrm>
            <a:off x="4252800" y="3028600"/>
            <a:ext cx="27741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type="title" idx="2"/>
          </p:nvPr>
        </p:nvSpPr>
        <p:spPr>
          <a:xfrm>
            <a:off x="4252800" y="1849388"/>
            <a:ext cx="791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1" name="Google Shape;71;p30"/>
          <p:cNvSpPr/>
          <p:nvPr/>
        </p:nvSpPr>
        <p:spPr>
          <a:xfrm>
            <a:off x="8915400" y="-54100"/>
            <a:ext cx="228600" cy="52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713225" y="526525"/>
            <a:ext cx="426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type="body" idx="1"/>
          </p:nvPr>
        </p:nvSpPr>
        <p:spPr>
          <a:xfrm>
            <a:off x="713225" y="1291800"/>
            <a:ext cx="7717500" cy="3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381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31"/>
          <p:cNvSpPr/>
          <p:nvPr/>
        </p:nvSpPr>
        <p:spPr>
          <a:xfrm>
            <a:off x="8915400" y="-54100"/>
            <a:ext cx="228600" cy="52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/>
          <p:nvPr>
            <p:ph type="title"/>
          </p:nvPr>
        </p:nvSpPr>
        <p:spPr>
          <a:xfrm>
            <a:off x="713225" y="526525"/>
            <a:ext cx="322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8" name="Google Shape;78;p32"/>
          <p:cNvSpPr txBox="1"/>
          <p:nvPr>
            <p:ph type="subTitle" idx="1"/>
          </p:nvPr>
        </p:nvSpPr>
        <p:spPr>
          <a:xfrm>
            <a:off x="2159013" y="1503000"/>
            <a:ext cx="215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type="subTitle" idx="2"/>
          </p:nvPr>
        </p:nvSpPr>
        <p:spPr>
          <a:xfrm>
            <a:off x="1948113" y="1961700"/>
            <a:ext cx="23637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type="subTitle" idx="3"/>
          </p:nvPr>
        </p:nvSpPr>
        <p:spPr>
          <a:xfrm>
            <a:off x="4836475" y="3047475"/>
            <a:ext cx="215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type="subTitle" idx="4"/>
          </p:nvPr>
        </p:nvSpPr>
        <p:spPr>
          <a:xfrm>
            <a:off x="4836463" y="3506175"/>
            <a:ext cx="23637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/>
          <p:nvPr/>
        </p:nvSpPr>
        <p:spPr>
          <a:xfrm rot="5400000">
            <a:off x="7278000" y="525000"/>
            <a:ext cx="921000" cy="326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32"/>
          <p:cNvSpPr/>
          <p:nvPr/>
        </p:nvSpPr>
        <p:spPr>
          <a:xfrm rot="5400000">
            <a:off x="945000" y="2069475"/>
            <a:ext cx="921000" cy="326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33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33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4"/>
          <p:cNvSpPr/>
          <p:nvPr/>
        </p:nvSpPr>
        <p:spPr>
          <a:xfrm>
            <a:off x="5150575" y="3150075"/>
            <a:ext cx="4158600" cy="151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34"/>
          <p:cNvSpPr txBox="1"/>
          <p:nvPr>
            <p:ph type="title"/>
          </p:nvPr>
        </p:nvSpPr>
        <p:spPr>
          <a:xfrm>
            <a:off x="5263950" y="3150025"/>
            <a:ext cx="34386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5"/>
          <p:cNvSpPr/>
          <p:nvPr/>
        </p:nvSpPr>
        <p:spPr>
          <a:xfrm>
            <a:off x="4071400" y="0"/>
            <a:ext cx="4779900" cy="53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35"/>
          <p:cNvSpPr txBox="1"/>
          <p:nvPr>
            <p:ph type="title" hasCustomPrompt="1"/>
          </p:nvPr>
        </p:nvSpPr>
        <p:spPr>
          <a:xfrm>
            <a:off x="3693600" y="1730650"/>
            <a:ext cx="54504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35"/>
          <p:cNvSpPr txBox="1"/>
          <p:nvPr>
            <p:ph type="body" idx="1"/>
          </p:nvPr>
        </p:nvSpPr>
        <p:spPr>
          <a:xfrm>
            <a:off x="4028850" y="3249375"/>
            <a:ext cx="47799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6"/>
          <p:cNvSpPr txBox="1"/>
          <p:nvPr>
            <p:ph type="title"/>
          </p:nvPr>
        </p:nvSpPr>
        <p:spPr>
          <a:xfrm>
            <a:off x="713225" y="526525"/>
            <a:ext cx="215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8" name="Google Shape;98;p36"/>
          <p:cNvSpPr txBox="1"/>
          <p:nvPr>
            <p:ph type="subTitle" idx="1"/>
          </p:nvPr>
        </p:nvSpPr>
        <p:spPr>
          <a:xfrm>
            <a:off x="3453250" y="2497575"/>
            <a:ext cx="2245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36"/>
          <p:cNvSpPr txBox="1"/>
          <p:nvPr>
            <p:ph type="subTitle" idx="2"/>
          </p:nvPr>
        </p:nvSpPr>
        <p:spPr>
          <a:xfrm>
            <a:off x="3445650" y="2880075"/>
            <a:ext cx="22527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36"/>
          <p:cNvSpPr txBox="1"/>
          <p:nvPr>
            <p:ph type="subTitle" idx="3"/>
          </p:nvPr>
        </p:nvSpPr>
        <p:spPr>
          <a:xfrm>
            <a:off x="547600" y="2497575"/>
            <a:ext cx="2245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6"/>
          <p:cNvSpPr txBox="1"/>
          <p:nvPr>
            <p:ph type="subTitle" idx="4"/>
          </p:nvPr>
        </p:nvSpPr>
        <p:spPr>
          <a:xfrm>
            <a:off x="540000" y="2880075"/>
            <a:ext cx="22527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6"/>
          <p:cNvSpPr txBox="1"/>
          <p:nvPr>
            <p:ph type="subTitle" idx="5"/>
          </p:nvPr>
        </p:nvSpPr>
        <p:spPr>
          <a:xfrm>
            <a:off x="6358900" y="2497575"/>
            <a:ext cx="2245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6"/>
          <p:cNvSpPr txBox="1"/>
          <p:nvPr>
            <p:ph type="subTitle" idx="6"/>
          </p:nvPr>
        </p:nvSpPr>
        <p:spPr>
          <a:xfrm>
            <a:off x="6351300" y="2880075"/>
            <a:ext cx="22527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/>
          <p:nvPr>
            <p:ph type="title"/>
          </p:nvPr>
        </p:nvSpPr>
        <p:spPr>
          <a:xfrm>
            <a:off x="713225" y="526525"/>
            <a:ext cx="184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6" name="Google Shape;106;p37"/>
          <p:cNvSpPr txBox="1"/>
          <p:nvPr>
            <p:ph type="subTitle" idx="1"/>
          </p:nvPr>
        </p:nvSpPr>
        <p:spPr>
          <a:xfrm>
            <a:off x="3453250" y="2826900"/>
            <a:ext cx="2245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None/>
              <a:defRPr sz="2100">
                <a:solidFill>
                  <a:schemeClr val="lt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7"/>
          <p:cNvSpPr txBox="1"/>
          <p:nvPr>
            <p:ph type="subTitle" idx="2"/>
          </p:nvPr>
        </p:nvSpPr>
        <p:spPr>
          <a:xfrm>
            <a:off x="3445650" y="3209400"/>
            <a:ext cx="22527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7"/>
          <p:cNvSpPr txBox="1"/>
          <p:nvPr>
            <p:ph type="subTitle" idx="3"/>
          </p:nvPr>
        </p:nvSpPr>
        <p:spPr>
          <a:xfrm>
            <a:off x="547600" y="2826900"/>
            <a:ext cx="2245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37"/>
          <p:cNvSpPr txBox="1"/>
          <p:nvPr>
            <p:ph type="subTitle" idx="4"/>
          </p:nvPr>
        </p:nvSpPr>
        <p:spPr>
          <a:xfrm>
            <a:off x="540000" y="3209400"/>
            <a:ext cx="22527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37"/>
          <p:cNvSpPr txBox="1"/>
          <p:nvPr>
            <p:ph type="subTitle" idx="5"/>
          </p:nvPr>
        </p:nvSpPr>
        <p:spPr>
          <a:xfrm>
            <a:off x="6358900" y="2826900"/>
            <a:ext cx="2245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37"/>
          <p:cNvSpPr txBox="1"/>
          <p:nvPr>
            <p:ph type="subTitle" idx="6"/>
          </p:nvPr>
        </p:nvSpPr>
        <p:spPr>
          <a:xfrm>
            <a:off x="6351300" y="3209400"/>
            <a:ext cx="22527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8"/>
          <p:cNvSpPr/>
          <p:nvPr/>
        </p:nvSpPr>
        <p:spPr>
          <a:xfrm>
            <a:off x="392125" y="-45150"/>
            <a:ext cx="3528300" cy="52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" name="Google Shape;114;p38"/>
          <p:cNvSpPr txBox="1"/>
          <p:nvPr>
            <p:ph type="title"/>
          </p:nvPr>
        </p:nvSpPr>
        <p:spPr>
          <a:xfrm>
            <a:off x="928225" y="559363"/>
            <a:ext cx="24561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6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38"/>
          <p:cNvSpPr txBox="1"/>
          <p:nvPr>
            <p:ph type="subTitle" idx="1"/>
          </p:nvPr>
        </p:nvSpPr>
        <p:spPr>
          <a:xfrm>
            <a:off x="718525" y="1416363"/>
            <a:ext cx="28755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type="subTitle" idx="2"/>
          </p:nvPr>
        </p:nvSpPr>
        <p:spPr>
          <a:xfrm>
            <a:off x="718525" y="3963113"/>
            <a:ext cx="2875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8"/>
          <p:cNvSpPr txBox="1"/>
          <p:nvPr/>
        </p:nvSpPr>
        <p:spPr>
          <a:xfrm>
            <a:off x="718525" y="3349725"/>
            <a:ext cx="28755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-US" sz="1100" b="0" i="0" u="sng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  <a:hlinkClick r:id="rId2"/>
              </a:rPr>
              <a:t>Slidesgo</a:t>
            </a:r>
            <a:r>
              <a:rPr lang="en-US" sz="1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-US" sz="1100" b="0" i="0" u="sng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Flaticon</a:t>
            </a:r>
            <a:r>
              <a:rPr lang="en-US" sz="1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&amp; images by </a:t>
            </a:r>
            <a:r>
              <a:rPr lang="en-US" sz="1100" b="0" i="0" u="sng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Freepik</a:t>
            </a:r>
            <a:endParaRPr sz="1100" b="0" i="0" u="none" strike="noStrike" cap="non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1"/>
          <p:cNvSpPr txBox="1"/>
          <p:nvPr>
            <p:ph type="title"/>
          </p:nvPr>
        </p:nvSpPr>
        <p:spPr>
          <a:xfrm>
            <a:off x="713225" y="528226"/>
            <a:ext cx="34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9"/>
          <p:cNvSpPr/>
          <p:nvPr/>
        </p:nvSpPr>
        <p:spPr>
          <a:xfrm flipH="1">
            <a:off x="3668425" y="1108800"/>
            <a:ext cx="5490600" cy="33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39"/>
          <p:cNvSpPr txBox="1"/>
          <p:nvPr>
            <p:ph type="title"/>
          </p:nvPr>
        </p:nvSpPr>
        <p:spPr>
          <a:xfrm>
            <a:off x="4109550" y="1801800"/>
            <a:ext cx="362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9"/>
          <p:cNvSpPr txBox="1"/>
          <p:nvPr>
            <p:ph type="body" idx="1"/>
          </p:nvPr>
        </p:nvSpPr>
        <p:spPr>
          <a:xfrm>
            <a:off x="4109550" y="2329500"/>
            <a:ext cx="43497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9"/>
          <p:cNvSpPr txBox="1"/>
          <p:nvPr>
            <p:ph type="subTitle" idx="2"/>
          </p:nvPr>
        </p:nvSpPr>
        <p:spPr>
          <a:xfrm>
            <a:off x="4107950" y="2320225"/>
            <a:ext cx="43512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"/>
          <p:cNvSpPr txBox="1"/>
          <p:nvPr>
            <p:ph type="title"/>
          </p:nvPr>
        </p:nvSpPr>
        <p:spPr>
          <a:xfrm>
            <a:off x="713225" y="526525"/>
            <a:ext cx="2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5" name="Google Shape;125;p40"/>
          <p:cNvSpPr txBox="1"/>
          <p:nvPr>
            <p:ph type="subTitle" idx="1"/>
          </p:nvPr>
        </p:nvSpPr>
        <p:spPr>
          <a:xfrm>
            <a:off x="547725" y="3085575"/>
            <a:ext cx="1977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40"/>
          <p:cNvSpPr txBox="1"/>
          <p:nvPr>
            <p:ph type="subTitle" idx="2"/>
          </p:nvPr>
        </p:nvSpPr>
        <p:spPr>
          <a:xfrm>
            <a:off x="540125" y="3496275"/>
            <a:ext cx="19932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40"/>
          <p:cNvSpPr txBox="1"/>
          <p:nvPr>
            <p:ph type="subTitle" idx="3"/>
          </p:nvPr>
        </p:nvSpPr>
        <p:spPr>
          <a:xfrm>
            <a:off x="3583000" y="3085575"/>
            <a:ext cx="1977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40"/>
          <p:cNvSpPr txBox="1"/>
          <p:nvPr>
            <p:ph type="subTitle" idx="4"/>
          </p:nvPr>
        </p:nvSpPr>
        <p:spPr>
          <a:xfrm>
            <a:off x="3575400" y="3496275"/>
            <a:ext cx="19932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40"/>
          <p:cNvSpPr txBox="1"/>
          <p:nvPr>
            <p:ph type="subTitle" idx="5"/>
          </p:nvPr>
        </p:nvSpPr>
        <p:spPr>
          <a:xfrm>
            <a:off x="6618275" y="3085575"/>
            <a:ext cx="1977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40"/>
          <p:cNvSpPr txBox="1"/>
          <p:nvPr>
            <p:ph type="subTitle" idx="6"/>
          </p:nvPr>
        </p:nvSpPr>
        <p:spPr>
          <a:xfrm>
            <a:off x="6610675" y="3496275"/>
            <a:ext cx="19932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5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1"/>
          <p:cNvSpPr/>
          <p:nvPr/>
        </p:nvSpPr>
        <p:spPr>
          <a:xfrm>
            <a:off x="2157575" y="1161900"/>
            <a:ext cx="4828800" cy="281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" name="Google Shape;133;p41"/>
          <p:cNvSpPr txBox="1"/>
          <p:nvPr>
            <p:ph type="title"/>
          </p:nvPr>
        </p:nvSpPr>
        <p:spPr>
          <a:xfrm>
            <a:off x="2757600" y="1512800"/>
            <a:ext cx="362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41"/>
          <p:cNvSpPr txBox="1"/>
          <p:nvPr>
            <p:ph type="subTitle" idx="1"/>
          </p:nvPr>
        </p:nvSpPr>
        <p:spPr>
          <a:xfrm>
            <a:off x="2457175" y="2046375"/>
            <a:ext cx="42297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lte and four columns">
  <p:cSld name="CUSTOM_7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2"/>
          <p:cNvSpPr txBox="1"/>
          <p:nvPr>
            <p:ph type="title"/>
          </p:nvPr>
        </p:nvSpPr>
        <p:spPr>
          <a:xfrm>
            <a:off x="713225" y="526525"/>
            <a:ext cx="26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37" name="Google Shape;137;p42"/>
          <p:cNvSpPr txBox="1"/>
          <p:nvPr>
            <p:ph type="subTitle" idx="1"/>
          </p:nvPr>
        </p:nvSpPr>
        <p:spPr>
          <a:xfrm>
            <a:off x="2396450" y="1579200"/>
            <a:ext cx="215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2"/>
          <p:cNvSpPr txBox="1"/>
          <p:nvPr>
            <p:ph type="subTitle" idx="2"/>
          </p:nvPr>
        </p:nvSpPr>
        <p:spPr>
          <a:xfrm>
            <a:off x="2624125" y="1961700"/>
            <a:ext cx="1697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2"/>
          <p:cNvSpPr txBox="1"/>
          <p:nvPr>
            <p:ph type="subTitle" idx="3"/>
          </p:nvPr>
        </p:nvSpPr>
        <p:spPr>
          <a:xfrm>
            <a:off x="4594725" y="1579200"/>
            <a:ext cx="215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2"/>
          <p:cNvSpPr txBox="1"/>
          <p:nvPr>
            <p:ph type="subTitle" idx="4"/>
          </p:nvPr>
        </p:nvSpPr>
        <p:spPr>
          <a:xfrm>
            <a:off x="4822425" y="1961700"/>
            <a:ext cx="1697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2"/>
          <p:cNvSpPr txBox="1"/>
          <p:nvPr>
            <p:ph type="subTitle" idx="5"/>
          </p:nvPr>
        </p:nvSpPr>
        <p:spPr>
          <a:xfrm>
            <a:off x="2409588" y="3211300"/>
            <a:ext cx="215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42"/>
          <p:cNvSpPr txBox="1"/>
          <p:nvPr>
            <p:ph type="subTitle" idx="6"/>
          </p:nvPr>
        </p:nvSpPr>
        <p:spPr>
          <a:xfrm>
            <a:off x="2637288" y="3593800"/>
            <a:ext cx="1697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42"/>
          <p:cNvSpPr txBox="1"/>
          <p:nvPr>
            <p:ph type="subTitle" idx="7"/>
          </p:nvPr>
        </p:nvSpPr>
        <p:spPr>
          <a:xfrm>
            <a:off x="4581613" y="3211300"/>
            <a:ext cx="215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42"/>
          <p:cNvSpPr txBox="1"/>
          <p:nvPr>
            <p:ph type="subTitle" idx="8"/>
          </p:nvPr>
        </p:nvSpPr>
        <p:spPr>
          <a:xfrm>
            <a:off x="4809313" y="3593800"/>
            <a:ext cx="1697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9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3"/>
          <p:cNvSpPr txBox="1"/>
          <p:nvPr>
            <p:ph type="title"/>
          </p:nvPr>
        </p:nvSpPr>
        <p:spPr>
          <a:xfrm>
            <a:off x="726850" y="526525"/>
            <a:ext cx="2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7" name="Google Shape;147;p43"/>
          <p:cNvSpPr txBox="1"/>
          <p:nvPr>
            <p:ph type="subTitle" idx="1"/>
          </p:nvPr>
        </p:nvSpPr>
        <p:spPr>
          <a:xfrm>
            <a:off x="1058950" y="3647125"/>
            <a:ext cx="1495200" cy="410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1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3"/>
          <p:cNvSpPr txBox="1"/>
          <p:nvPr>
            <p:ph type="subTitle" idx="2"/>
          </p:nvPr>
        </p:nvSpPr>
        <p:spPr>
          <a:xfrm>
            <a:off x="810000" y="2649125"/>
            <a:ext cx="19932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3"/>
          <p:cNvSpPr txBox="1"/>
          <p:nvPr>
            <p:ph type="subTitle" idx="3"/>
          </p:nvPr>
        </p:nvSpPr>
        <p:spPr>
          <a:xfrm>
            <a:off x="3865650" y="3647125"/>
            <a:ext cx="1495200" cy="410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1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3"/>
          <p:cNvSpPr txBox="1"/>
          <p:nvPr>
            <p:ph type="subTitle" idx="4"/>
          </p:nvPr>
        </p:nvSpPr>
        <p:spPr>
          <a:xfrm>
            <a:off x="3616675" y="2649125"/>
            <a:ext cx="19932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3"/>
          <p:cNvSpPr txBox="1"/>
          <p:nvPr>
            <p:ph type="subTitle" idx="5"/>
          </p:nvPr>
        </p:nvSpPr>
        <p:spPr>
          <a:xfrm>
            <a:off x="6672350" y="3647125"/>
            <a:ext cx="1495200" cy="410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1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3"/>
          <p:cNvSpPr txBox="1"/>
          <p:nvPr>
            <p:ph type="subTitle" idx="6"/>
          </p:nvPr>
        </p:nvSpPr>
        <p:spPr>
          <a:xfrm>
            <a:off x="6423350" y="2649125"/>
            <a:ext cx="19932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4"/>
          <p:cNvSpPr txBox="1"/>
          <p:nvPr>
            <p:ph type="title"/>
          </p:nvPr>
        </p:nvSpPr>
        <p:spPr>
          <a:xfrm>
            <a:off x="713225" y="526525"/>
            <a:ext cx="2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5" name="Google Shape;155;p44"/>
          <p:cNvSpPr txBox="1"/>
          <p:nvPr>
            <p:ph type="subTitle" idx="1"/>
          </p:nvPr>
        </p:nvSpPr>
        <p:spPr>
          <a:xfrm>
            <a:off x="692400" y="2528638"/>
            <a:ext cx="1993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4"/>
          <p:cNvSpPr txBox="1"/>
          <p:nvPr>
            <p:ph type="subTitle" idx="2"/>
          </p:nvPr>
        </p:nvSpPr>
        <p:spPr>
          <a:xfrm>
            <a:off x="692525" y="2939338"/>
            <a:ext cx="19932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44"/>
          <p:cNvSpPr txBox="1"/>
          <p:nvPr>
            <p:ph type="subTitle" idx="3"/>
          </p:nvPr>
        </p:nvSpPr>
        <p:spPr>
          <a:xfrm>
            <a:off x="3575350" y="2528638"/>
            <a:ext cx="1993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4"/>
          <p:cNvSpPr txBox="1"/>
          <p:nvPr>
            <p:ph type="subTitle" idx="4"/>
          </p:nvPr>
        </p:nvSpPr>
        <p:spPr>
          <a:xfrm>
            <a:off x="3575400" y="2939338"/>
            <a:ext cx="19932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44"/>
          <p:cNvSpPr txBox="1"/>
          <p:nvPr>
            <p:ph type="subTitle" idx="5"/>
          </p:nvPr>
        </p:nvSpPr>
        <p:spPr>
          <a:xfrm>
            <a:off x="6458225" y="2528638"/>
            <a:ext cx="1993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4"/>
          <p:cNvSpPr txBox="1"/>
          <p:nvPr>
            <p:ph type="subTitle" idx="6"/>
          </p:nvPr>
        </p:nvSpPr>
        <p:spPr>
          <a:xfrm>
            <a:off x="6458275" y="2939338"/>
            <a:ext cx="19932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4"/>
          <p:cNvSpPr/>
          <p:nvPr/>
        </p:nvSpPr>
        <p:spPr>
          <a:xfrm>
            <a:off x="8915400" y="-54100"/>
            <a:ext cx="228600" cy="52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5"/>
          <p:cNvSpPr/>
          <p:nvPr/>
        </p:nvSpPr>
        <p:spPr>
          <a:xfrm rot="5400000">
            <a:off x="4007550" y="-2492012"/>
            <a:ext cx="1128900" cy="946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" name="Google Shape;164;p45"/>
          <p:cNvSpPr txBox="1"/>
          <p:nvPr>
            <p:ph type="title"/>
          </p:nvPr>
        </p:nvSpPr>
        <p:spPr>
          <a:xfrm>
            <a:off x="3108150" y="3002463"/>
            <a:ext cx="29277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45"/>
          <p:cNvSpPr txBox="1"/>
          <p:nvPr>
            <p:ph type="subTitle" idx="1"/>
          </p:nvPr>
        </p:nvSpPr>
        <p:spPr>
          <a:xfrm>
            <a:off x="1053150" y="1790788"/>
            <a:ext cx="70377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6"/>
          <p:cNvSpPr txBox="1"/>
          <p:nvPr>
            <p:ph type="title"/>
          </p:nvPr>
        </p:nvSpPr>
        <p:spPr>
          <a:xfrm>
            <a:off x="713225" y="526525"/>
            <a:ext cx="240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46"/>
          <p:cNvSpPr txBox="1"/>
          <p:nvPr>
            <p:ph type="body" idx="1"/>
          </p:nvPr>
        </p:nvSpPr>
        <p:spPr>
          <a:xfrm>
            <a:off x="958000" y="1680450"/>
            <a:ext cx="4157100" cy="21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381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 panose="020B0606020202050201"/>
              <a:buAutoNum type="arabicPeriod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69" name="Google Shape;169;p46"/>
          <p:cNvSpPr/>
          <p:nvPr/>
        </p:nvSpPr>
        <p:spPr>
          <a:xfrm>
            <a:off x="0" y="-54100"/>
            <a:ext cx="228600" cy="52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lte and two columns 3">
  <p:cSld name="CUSTOM_15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7"/>
          <p:cNvSpPr txBox="1"/>
          <p:nvPr>
            <p:ph type="title"/>
          </p:nvPr>
        </p:nvSpPr>
        <p:spPr>
          <a:xfrm>
            <a:off x="540000" y="526525"/>
            <a:ext cx="30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2" name="Google Shape;172;p47"/>
          <p:cNvSpPr/>
          <p:nvPr/>
        </p:nvSpPr>
        <p:spPr>
          <a:xfrm>
            <a:off x="8915400" y="-54100"/>
            <a:ext cx="228600" cy="52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47"/>
          <p:cNvSpPr txBox="1"/>
          <p:nvPr>
            <p:ph type="subTitle" idx="1"/>
          </p:nvPr>
        </p:nvSpPr>
        <p:spPr>
          <a:xfrm>
            <a:off x="853925" y="1344725"/>
            <a:ext cx="8349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7"/>
          <p:cNvSpPr txBox="1"/>
          <p:nvPr>
            <p:ph type="subTitle" idx="2"/>
          </p:nvPr>
        </p:nvSpPr>
        <p:spPr>
          <a:xfrm>
            <a:off x="1045200" y="1674125"/>
            <a:ext cx="3541800" cy="30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47"/>
          <p:cNvSpPr txBox="1"/>
          <p:nvPr>
            <p:ph type="subTitle" idx="3"/>
          </p:nvPr>
        </p:nvSpPr>
        <p:spPr>
          <a:xfrm>
            <a:off x="4939550" y="1674125"/>
            <a:ext cx="3541800" cy="30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8"/>
          <p:cNvSpPr/>
          <p:nvPr/>
        </p:nvSpPr>
        <p:spPr>
          <a:xfrm>
            <a:off x="0" y="1480700"/>
            <a:ext cx="4168800" cy="288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/>
          <p:nvPr>
            <p:ph type="title"/>
          </p:nvPr>
        </p:nvSpPr>
        <p:spPr>
          <a:xfrm>
            <a:off x="716375" y="526525"/>
            <a:ext cx="295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" name="Google Shape;16;p22"/>
          <p:cNvSpPr txBox="1"/>
          <p:nvPr>
            <p:ph type="subTitle" idx="1"/>
          </p:nvPr>
        </p:nvSpPr>
        <p:spPr>
          <a:xfrm>
            <a:off x="716375" y="1884475"/>
            <a:ext cx="215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type="subTitle" idx="2"/>
          </p:nvPr>
        </p:nvSpPr>
        <p:spPr>
          <a:xfrm>
            <a:off x="708775" y="2266975"/>
            <a:ext cx="22527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type="title" idx="3"/>
          </p:nvPr>
        </p:nvSpPr>
        <p:spPr>
          <a:xfrm>
            <a:off x="716375" y="1528275"/>
            <a:ext cx="791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9" name="Google Shape;19;p22"/>
          <p:cNvSpPr txBox="1"/>
          <p:nvPr>
            <p:ph type="subTitle" idx="4"/>
          </p:nvPr>
        </p:nvSpPr>
        <p:spPr>
          <a:xfrm>
            <a:off x="3164500" y="1884475"/>
            <a:ext cx="215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type="subTitle" idx="5"/>
          </p:nvPr>
        </p:nvSpPr>
        <p:spPr>
          <a:xfrm>
            <a:off x="3156900" y="2266975"/>
            <a:ext cx="22527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type="title" idx="6"/>
          </p:nvPr>
        </p:nvSpPr>
        <p:spPr>
          <a:xfrm>
            <a:off x="3156900" y="1528275"/>
            <a:ext cx="791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2" name="Google Shape;22;p22"/>
          <p:cNvSpPr txBox="1"/>
          <p:nvPr>
            <p:ph type="subTitle" idx="7"/>
          </p:nvPr>
        </p:nvSpPr>
        <p:spPr>
          <a:xfrm>
            <a:off x="716375" y="3535275"/>
            <a:ext cx="215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type="subTitle" idx="8"/>
          </p:nvPr>
        </p:nvSpPr>
        <p:spPr>
          <a:xfrm>
            <a:off x="708775" y="3917775"/>
            <a:ext cx="22527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type="title" idx="9"/>
          </p:nvPr>
        </p:nvSpPr>
        <p:spPr>
          <a:xfrm>
            <a:off x="716375" y="3179075"/>
            <a:ext cx="791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5" name="Google Shape;25;p22"/>
          <p:cNvSpPr txBox="1"/>
          <p:nvPr>
            <p:ph type="subTitle" idx="13"/>
          </p:nvPr>
        </p:nvSpPr>
        <p:spPr>
          <a:xfrm>
            <a:off x="3164500" y="3535275"/>
            <a:ext cx="215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type="subTitle" idx="14"/>
          </p:nvPr>
        </p:nvSpPr>
        <p:spPr>
          <a:xfrm>
            <a:off x="3156900" y="3917775"/>
            <a:ext cx="22527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type="title" idx="15"/>
          </p:nvPr>
        </p:nvSpPr>
        <p:spPr>
          <a:xfrm>
            <a:off x="3156900" y="3179075"/>
            <a:ext cx="791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8" name="Google Shape;28;p22"/>
          <p:cNvSpPr/>
          <p:nvPr/>
        </p:nvSpPr>
        <p:spPr>
          <a:xfrm>
            <a:off x="0" y="-41400"/>
            <a:ext cx="228600" cy="52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9"/>
          <p:cNvSpPr/>
          <p:nvPr/>
        </p:nvSpPr>
        <p:spPr>
          <a:xfrm>
            <a:off x="3195150" y="-398200"/>
            <a:ext cx="2753700" cy="66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0"/>
          <p:cNvSpPr/>
          <p:nvPr/>
        </p:nvSpPr>
        <p:spPr>
          <a:xfrm>
            <a:off x="0" y="-54100"/>
            <a:ext cx="228600" cy="522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51"/>
          <p:cNvGrpSpPr/>
          <p:nvPr/>
        </p:nvGrpSpPr>
        <p:grpSpPr>
          <a:xfrm>
            <a:off x="0" y="0"/>
            <a:ext cx="9143975" cy="5143449"/>
            <a:chOff x="0" y="0"/>
            <a:chExt cx="9143975" cy="5177100"/>
          </a:xfrm>
        </p:grpSpPr>
        <p:sp>
          <p:nvSpPr>
            <p:cNvPr id="184" name="Google Shape;184;p51"/>
            <p:cNvSpPr/>
            <p:nvPr/>
          </p:nvSpPr>
          <p:spPr>
            <a:xfrm>
              <a:off x="0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5" name="Google Shape;185;p51"/>
            <p:cNvSpPr/>
            <p:nvPr/>
          </p:nvSpPr>
          <p:spPr>
            <a:xfrm rot="5400000">
              <a:off x="4474900" y="-4460700"/>
              <a:ext cx="207300" cy="91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51"/>
            <p:cNvSpPr/>
            <p:nvPr/>
          </p:nvSpPr>
          <p:spPr>
            <a:xfrm rot="5400000">
              <a:off x="4472075" y="507150"/>
              <a:ext cx="207300" cy="91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51"/>
            <p:cNvSpPr/>
            <p:nvPr/>
          </p:nvSpPr>
          <p:spPr>
            <a:xfrm>
              <a:off x="8936675" y="0"/>
              <a:ext cx="207300" cy="517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88" name="Google Shape;188;p51"/>
          <p:cNvSpPr txBox="1"/>
          <p:nvPr>
            <p:ph type="subTitle" idx="1"/>
          </p:nvPr>
        </p:nvSpPr>
        <p:spPr>
          <a:xfrm>
            <a:off x="778812" y="2902835"/>
            <a:ext cx="32217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9pPr>
          </a:lstStyle>
          <a:p/>
        </p:txBody>
      </p:sp>
      <p:sp>
        <p:nvSpPr>
          <p:cNvPr id="189" name="Google Shape;189;p51"/>
          <p:cNvSpPr txBox="1"/>
          <p:nvPr>
            <p:ph type="title"/>
          </p:nvPr>
        </p:nvSpPr>
        <p:spPr>
          <a:xfrm>
            <a:off x="777538" y="1454975"/>
            <a:ext cx="3222900" cy="14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/>
          <p:nvPr/>
        </p:nvSpPr>
        <p:spPr>
          <a:xfrm>
            <a:off x="0" y="1108800"/>
            <a:ext cx="5490600" cy="33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31;p23"/>
          <p:cNvSpPr txBox="1"/>
          <p:nvPr>
            <p:ph type="title"/>
          </p:nvPr>
        </p:nvSpPr>
        <p:spPr>
          <a:xfrm>
            <a:off x="1429675" y="1801800"/>
            <a:ext cx="362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3"/>
          <p:cNvSpPr txBox="1"/>
          <p:nvPr>
            <p:ph type="body" idx="1"/>
          </p:nvPr>
        </p:nvSpPr>
        <p:spPr>
          <a:xfrm>
            <a:off x="708775" y="2329500"/>
            <a:ext cx="43497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3"/>
          <p:cNvSpPr txBox="1"/>
          <p:nvPr>
            <p:ph type="subTitle" idx="2"/>
          </p:nvPr>
        </p:nvSpPr>
        <p:spPr>
          <a:xfrm>
            <a:off x="708775" y="2320225"/>
            <a:ext cx="43497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17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/>
          <p:nvPr>
            <p:ph type="subTitle" idx="1"/>
          </p:nvPr>
        </p:nvSpPr>
        <p:spPr>
          <a:xfrm>
            <a:off x="2365500" y="1380513"/>
            <a:ext cx="17976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6" name="Google Shape;36;p24"/>
          <p:cNvSpPr txBox="1"/>
          <p:nvPr>
            <p:ph type="subTitle" idx="2"/>
          </p:nvPr>
        </p:nvSpPr>
        <p:spPr>
          <a:xfrm>
            <a:off x="2358650" y="1753538"/>
            <a:ext cx="331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Google Shape;37;p24"/>
          <p:cNvSpPr txBox="1"/>
          <p:nvPr>
            <p:ph type="subTitle" idx="3"/>
          </p:nvPr>
        </p:nvSpPr>
        <p:spPr>
          <a:xfrm>
            <a:off x="3680125" y="2449350"/>
            <a:ext cx="17976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" name="Google Shape;38;p24"/>
          <p:cNvSpPr txBox="1"/>
          <p:nvPr>
            <p:ph type="subTitle" idx="4"/>
          </p:nvPr>
        </p:nvSpPr>
        <p:spPr>
          <a:xfrm>
            <a:off x="3673275" y="2822388"/>
            <a:ext cx="331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24"/>
          <p:cNvSpPr txBox="1"/>
          <p:nvPr>
            <p:ph type="subTitle" idx="5"/>
          </p:nvPr>
        </p:nvSpPr>
        <p:spPr>
          <a:xfrm>
            <a:off x="4975100" y="3518200"/>
            <a:ext cx="17976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1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0" name="Google Shape;40;p24"/>
          <p:cNvSpPr txBox="1"/>
          <p:nvPr>
            <p:ph type="subTitle" idx="6"/>
          </p:nvPr>
        </p:nvSpPr>
        <p:spPr>
          <a:xfrm>
            <a:off x="4968250" y="3891238"/>
            <a:ext cx="331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24"/>
          <p:cNvSpPr txBox="1"/>
          <p:nvPr>
            <p:ph type="title"/>
          </p:nvPr>
        </p:nvSpPr>
        <p:spPr>
          <a:xfrm>
            <a:off x="713225" y="526525"/>
            <a:ext cx="223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713225" y="526525"/>
            <a:ext cx="2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7" name="Google Shape;47;p27"/>
          <p:cNvSpPr txBox="1"/>
          <p:nvPr>
            <p:ph type="subTitle" idx="1"/>
          </p:nvPr>
        </p:nvSpPr>
        <p:spPr>
          <a:xfrm>
            <a:off x="864475" y="1934063"/>
            <a:ext cx="1993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27"/>
          <p:cNvSpPr txBox="1"/>
          <p:nvPr>
            <p:ph type="subTitle" idx="2"/>
          </p:nvPr>
        </p:nvSpPr>
        <p:spPr>
          <a:xfrm>
            <a:off x="864513" y="2264963"/>
            <a:ext cx="199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27"/>
          <p:cNvSpPr txBox="1"/>
          <p:nvPr>
            <p:ph type="subTitle" idx="3"/>
          </p:nvPr>
        </p:nvSpPr>
        <p:spPr>
          <a:xfrm>
            <a:off x="3563788" y="1934063"/>
            <a:ext cx="1993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27"/>
          <p:cNvSpPr txBox="1"/>
          <p:nvPr>
            <p:ph type="subTitle" idx="4"/>
          </p:nvPr>
        </p:nvSpPr>
        <p:spPr>
          <a:xfrm>
            <a:off x="3563750" y="2264963"/>
            <a:ext cx="199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27"/>
          <p:cNvSpPr txBox="1"/>
          <p:nvPr>
            <p:ph type="subTitle" idx="5"/>
          </p:nvPr>
        </p:nvSpPr>
        <p:spPr>
          <a:xfrm>
            <a:off x="6286325" y="1934063"/>
            <a:ext cx="1993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27"/>
          <p:cNvSpPr txBox="1"/>
          <p:nvPr>
            <p:ph type="subTitle" idx="6"/>
          </p:nvPr>
        </p:nvSpPr>
        <p:spPr>
          <a:xfrm>
            <a:off x="6286288" y="2264963"/>
            <a:ext cx="199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27"/>
          <p:cNvSpPr txBox="1"/>
          <p:nvPr>
            <p:ph type="subTitle" idx="7"/>
          </p:nvPr>
        </p:nvSpPr>
        <p:spPr>
          <a:xfrm>
            <a:off x="864475" y="3593450"/>
            <a:ext cx="1993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27"/>
          <p:cNvSpPr txBox="1"/>
          <p:nvPr>
            <p:ph type="subTitle" idx="8"/>
          </p:nvPr>
        </p:nvSpPr>
        <p:spPr>
          <a:xfrm>
            <a:off x="864513" y="3924350"/>
            <a:ext cx="199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27"/>
          <p:cNvSpPr txBox="1"/>
          <p:nvPr>
            <p:ph type="subTitle" idx="9"/>
          </p:nvPr>
        </p:nvSpPr>
        <p:spPr>
          <a:xfrm>
            <a:off x="3563788" y="3593450"/>
            <a:ext cx="1993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27"/>
          <p:cNvSpPr txBox="1"/>
          <p:nvPr>
            <p:ph type="subTitle" idx="13"/>
          </p:nvPr>
        </p:nvSpPr>
        <p:spPr>
          <a:xfrm>
            <a:off x="3563750" y="3924350"/>
            <a:ext cx="199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27"/>
          <p:cNvSpPr txBox="1"/>
          <p:nvPr>
            <p:ph type="subTitle" idx="14"/>
          </p:nvPr>
        </p:nvSpPr>
        <p:spPr>
          <a:xfrm>
            <a:off x="6286325" y="3593450"/>
            <a:ext cx="1993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 panose="020B0606020202050201"/>
              <a:buNone/>
              <a:defRPr sz="21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27"/>
          <p:cNvSpPr txBox="1"/>
          <p:nvPr>
            <p:ph type="subTitle" idx="15"/>
          </p:nvPr>
        </p:nvSpPr>
        <p:spPr>
          <a:xfrm>
            <a:off x="6286288" y="3924350"/>
            <a:ext cx="199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6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28"/>
          <p:cNvSpPr txBox="1"/>
          <p:nvPr>
            <p:ph type="title"/>
          </p:nvPr>
        </p:nvSpPr>
        <p:spPr>
          <a:xfrm>
            <a:off x="540000" y="2060838"/>
            <a:ext cx="362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28"/>
          <p:cNvSpPr txBox="1"/>
          <p:nvPr>
            <p:ph type="subTitle" idx="1"/>
          </p:nvPr>
        </p:nvSpPr>
        <p:spPr>
          <a:xfrm>
            <a:off x="540000" y="2594422"/>
            <a:ext cx="3628800" cy="14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type="title" idx="2"/>
          </p:nvPr>
        </p:nvSpPr>
        <p:spPr>
          <a:xfrm>
            <a:off x="4975200" y="2060838"/>
            <a:ext cx="362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28"/>
          <p:cNvSpPr txBox="1"/>
          <p:nvPr>
            <p:ph type="subTitle" idx="3"/>
          </p:nvPr>
        </p:nvSpPr>
        <p:spPr>
          <a:xfrm>
            <a:off x="4975200" y="2594422"/>
            <a:ext cx="3628800" cy="14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540000" y="5265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 panose="020B0606020202050201"/>
              <a:buNone/>
              <a:defRPr sz="3500" b="0" i="0" u="none" strike="noStrike" cap="none">
                <a:solidFill>
                  <a:schemeClr val="dk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 panose="020B0606020202050201"/>
              <a:buNone/>
              <a:defRPr sz="3500" b="0" i="0" u="none" strike="noStrike" cap="none">
                <a:solidFill>
                  <a:schemeClr val="dk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 panose="020B0606020202050201"/>
              <a:buNone/>
              <a:defRPr sz="3500" b="0" i="0" u="none" strike="noStrike" cap="none">
                <a:solidFill>
                  <a:schemeClr val="dk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 panose="020B0606020202050201"/>
              <a:buNone/>
              <a:defRPr sz="3500" b="0" i="0" u="none" strike="noStrike" cap="none">
                <a:solidFill>
                  <a:schemeClr val="dk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 panose="020B0606020202050201"/>
              <a:buNone/>
              <a:defRPr sz="3500" b="0" i="0" u="none" strike="noStrike" cap="none">
                <a:solidFill>
                  <a:schemeClr val="dk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 panose="020B0606020202050201"/>
              <a:buNone/>
              <a:defRPr sz="3500" b="0" i="0" u="none" strike="noStrike" cap="none">
                <a:solidFill>
                  <a:schemeClr val="dk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 panose="020B0606020202050201"/>
              <a:buNone/>
              <a:defRPr sz="3500" b="0" i="0" u="none" strike="noStrike" cap="none">
                <a:solidFill>
                  <a:schemeClr val="dk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 panose="020B0606020202050201"/>
              <a:buNone/>
              <a:defRPr sz="3500" b="0" i="0" u="none" strike="noStrike" cap="none">
                <a:solidFill>
                  <a:schemeClr val="dk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 panose="020B0606020202050201"/>
              <a:buNone/>
              <a:defRPr sz="3500" b="0" i="0" u="none" strike="noStrike" cap="none">
                <a:solidFill>
                  <a:schemeClr val="dk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○"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■"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○"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■"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○"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■"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97000"/>
          </a:blip>
          <a:tile tx="0" ty="0" sx="100000" sy="100000" flip="none" algn="t"/>
        </a:blipFill>
        <a:effectLst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"/>
          <p:cNvSpPr txBox="1"/>
          <p:nvPr>
            <p:ph type="ctrTitle"/>
          </p:nvPr>
        </p:nvSpPr>
        <p:spPr>
          <a:xfrm>
            <a:off x="540635" y="-7"/>
            <a:ext cx="40320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“welcome to our presentation”</a:t>
            </a:r>
            <a:endParaRPr lang="en-US"/>
          </a:p>
        </p:txBody>
      </p:sp>
      <p:sp>
        <p:nvSpPr>
          <p:cNvPr id="195" name="Google Shape;195;p1"/>
          <p:cNvSpPr txBox="1"/>
          <p:nvPr>
            <p:ph type="subTitle" idx="1"/>
          </p:nvPr>
        </p:nvSpPr>
        <p:spPr>
          <a:xfrm>
            <a:off x="669780" y="2541105"/>
            <a:ext cx="3773700" cy="20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136525" rIns="269875" bIns="1365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>
                <a:solidFill>
                  <a:schemeClr val="dk1"/>
                </a:solidFill>
              </a:rPr>
              <a:t>     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>
                <a:solidFill>
                  <a:schemeClr val="dk1"/>
                </a:solidFill>
              </a:rPr>
              <a:t>      </a:t>
            </a:r>
            <a:r>
              <a:rPr lang="en-US" sz="2000" b="1" u="sng">
                <a:solidFill>
                  <a:schemeClr val="dk2"/>
                </a:solidFill>
              </a:rPr>
              <a:t>Our Team :</a:t>
            </a:r>
            <a:r>
              <a:rPr lang="en-US" sz="2000" u="sng">
                <a:solidFill>
                  <a:schemeClr val="dk2"/>
                </a:solidFill>
              </a:rPr>
              <a:t> </a:t>
            </a:r>
            <a:endParaRPr u="sng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1. </a:t>
            </a:r>
            <a:r>
              <a:rPr lang="en-US" sz="1600"/>
              <a:t>Lê Quang Long - 20IT011</a:t>
            </a:r>
            <a:endParaRPr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2. </a:t>
            </a:r>
            <a:r>
              <a:rPr lang="en-US" sz="1600"/>
              <a:t>Nguyễn Thị Lâm Anh - 20IT028</a:t>
            </a:r>
            <a:endParaRPr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96" name="Google Shape;196;p1"/>
          <p:cNvGrpSpPr/>
          <p:nvPr/>
        </p:nvGrpSpPr>
        <p:grpSpPr>
          <a:xfrm>
            <a:off x="690880" y="3261360"/>
            <a:ext cx="372745" cy="330200"/>
            <a:chOff x="583100" y="3982600"/>
            <a:chExt cx="296175" cy="296175"/>
          </a:xfrm>
        </p:grpSpPr>
        <p:sp>
          <p:nvSpPr>
            <p:cNvPr id="197" name="Google Shape;197;p1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234C33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234C33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234C33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234C33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234C33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234C33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234C33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"/>
          <p:cNvSpPr txBox="1"/>
          <p:nvPr>
            <p:ph type="title"/>
          </p:nvPr>
        </p:nvSpPr>
        <p:spPr>
          <a:xfrm>
            <a:off x="1547615" y="384285"/>
            <a:ext cx="2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 Language used</a:t>
            </a:r>
            <a:endParaRPr lang="en-US"/>
          </a:p>
        </p:txBody>
      </p:sp>
      <p:sp>
        <p:nvSpPr>
          <p:cNvPr id="787" name="Google Shape;787;p10"/>
          <p:cNvSpPr/>
          <p:nvPr/>
        </p:nvSpPr>
        <p:spPr>
          <a:xfrm>
            <a:off x="3358950" y="3173983"/>
            <a:ext cx="24261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KOTLIN</a:t>
            </a:r>
            <a:endParaRPr sz="16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88" name="Google Shape;788;p10"/>
          <p:cNvSpPr/>
          <p:nvPr/>
        </p:nvSpPr>
        <p:spPr>
          <a:xfrm>
            <a:off x="4003573" y="1766425"/>
            <a:ext cx="1081500" cy="1125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89" name="Google Shape;789;p10"/>
          <p:cNvPicPr preferRelativeResize="0"/>
          <p:nvPr/>
        </p:nvPicPr>
        <p:blipFill rotWithShape="1">
          <a:blip r:embed="rId1"/>
          <a:srcRect l="15373" r="15373"/>
          <a:stretch>
            <a:fillRect/>
          </a:stretch>
        </p:blipFill>
        <p:spPr>
          <a:xfrm>
            <a:off x="4031046" y="1788796"/>
            <a:ext cx="980099" cy="1029907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0"/>
          <p:cNvSpPr/>
          <p:nvPr/>
        </p:nvSpPr>
        <p:spPr>
          <a:xfrm>
            <a:off x="225852" y="1050095"/>
            <a:ext cx="865802" cy="112869"/>
          </a:xfrm>
          <a:prstGeom prst="ellipse">
            <a:avLst/>
          </a:prstGeom>
          <a:solidFill>
            <a:srgbClr val="DFD7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1" name="Google Shape;791;p10"/>
          <p:cNvSpPr/>
          <p:nvPr/>
        </p:nvSpPr>
        <p:spPr>
          <a:xfrm>
            <a:off x="157274" y="115714"/>
            <a:ext cx="1007245" cy="1007245"/>
          </a:xfrm>
          <a:prstGeom prst="ellipse">
            <a:avLst/>
          </a:prstGeom>
          <a:solidFill>
            <a:srgbClr val="05848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611606" y="411459"/>
            <a:ext cx="40004" cy="71436"/>
          </a:xfrm>
          <a:prstGeom prst="rect">
            <a:avLst/>
          </a:prstGeom>
          <a:solidFill>
            <a:srgbClr val="6DAE7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3" name="Google Shape;793;p10"/>
          <p:cNvSpPr/>
          <p:nvPr/>
        </p:nvSpPr>
        <p:spPr>
          <a:xfrm>
            <a:off x="604462" y="465750"/>
            <a:ext cx="55720" cy="465762"/>
          </a:xfrm>
          <a:custGeom>
            <a:avLst/>
            <a:gdLst/>
            <a:ahLst/>
            <a:cxnLst/>
            <a:rect l="l" t="t" r="r" b="b"/>
            <a:pathLst>
              <a:path w="26" h="218" extrusionOk="0">
                <a:moveTo>
                  <a:pt x="8" y="210"/>
                </a:moveTo>
                <a:cubicBezTo>
                  <a:pt x="8" y="215"/>
                  <a:pt x="12" y="218"/>
                  <a:pt x="17" y="218"/>
                </a:cubicBezTo>
                <a:cubicBezTo>
                  <a:pt x="18" y="218"/>
                  <a:pt x="18" y="218"/>
                  <a:pt x="18" y="218"/>
                </a:cubicBezTo>
                <a:cubicBezTo>
                  <a:pt x="22" y="218"/>
                  <a:pt x="26" y="215"/>
                  <a:pt x="26" y="2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4"/>
                  <a:pt x="24" y="0"/>
                  <a:pt x="19" y="0"/>
                </a:cubicBezTo>
                <a:cubicBezTo>
                  <a:pt x="6" y="0"/>
                  <a:pt x="6" y="0"/>
                  <a:pt x="6" y="0"/>
                </a:cubicBezTo>
                <a:cubicBezTo>
                  <a:pt x="1" y="0"/>
                  <a:pt x="0" y="4"/>
                  <a:pt x="0" y="9"/>
                </a:cubicBezTo>
                <a:lnTo>
                  <a:pt x="8" y="210"/>
                </a:lnTo>
                <a:close/>
              </a:path>
            </a:pathLst>
          </a:custGeom>
          <a:solidFill>
            <a:srgbClr val="05848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4" name="Google Shape;794;p10"/>
          <p:cNvSpPr/>
          <p:nvPr/>
        </p:nvSpPr>
        <p:spPr>
          <a:xfrm>
            <a:off x="587317" y="298590"/>
            <a:ext cx="85723" cy="130013"/>
          </a:xfrm>
          <a:custGeom>
            <a:avLst/>
            <a:gdLst/>
            <a:ahLst/>
            <a:cxnLst/>
            <a:rect l="l" t="t" r="r" b="b"/>
            <a:pathLst>
              <a:path w="40" h="61" extrusionOk="0">
                <a:moveTo>
                  <a:pt x="9" y="0"/>
                </a:moveTo>
                <a:cubicBezTo>
                  <a:pt x="4" y="13"/>
                  <a:pt x="0" y="31"/>
                  <a:pt x="0" y="41"/>
                </a:cubicBezTo>
                <a:cubicBezTo>
                  <a:pt x="0" y="52"/>
                  <a:pt x="9" y="61"/>
                  <a:pt x="20" y="61"/>
                </a:cubicBezTo>
                <a:cubicBezTo>
                  <a:pt x="32" y="61"/>
                  <a:pt x="40" y="52"/>
                  <a:pt x="40" y="41"/>
                </a:cubicBezTo>
                <a:cubicBezTo>
                  <a:pt x="40" y="32"/>
                  <a:pt x="37" y="20"/>
                  <a:pt x="33" y="9"/>
                </a:cubicBezTo>
                <a:cubicBezTo>
                  <a:pt x="25" y="10"/>
                  <a:pt x="14" y="7"/>
                  <a:pt x="9" y="0"/>
                </a:cubicBezTo>
                <a:close/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5" name="Google Shape;795;p10"/>
          <p:cNvSpPr/>
          <p:nvPr/>
        </p:nvSpPr>
        <p:spPr>
          <a:xfrm>
            <a:off x="607319" y="265730"/>
            <a:ext cx="51434" cy="54291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10" y="0"/>
                </a:moveTo>
                <a:cubicBezTo>
                  <a:pt x="7" y="0"/>
                  <a:pt x="3" y="7"/>
                  <a:pt x="0" y="15"/>
                </a:cubicBezTo>
                <a:cubicBezTo>
                  <a:pt x="5" y="22"/>
                  <a:pt x="16" y="25"/>
                  <a:pt x="24" y="24"/>
                </a:cubicBezTo>
                <a:cubicBezTo>
                  <a:pt x="20" y="11"/>
                  <a:pt x="14" y="0"/>
                  <a:pt x="10" y="0"/>
                </a:cubicBez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6" name="Google Shape;796;p10"/>
          <p:cNvSpPr/>
          <p:nvPr/>
        </p:nvSpPr>
        <p:spPr>
          <a:xfrm>
            <a:off x="790195" y="282874"/>
            <a:ext cx="22859" cy="41433"/>
          </a:xfrm>
          <a:custGeom>
            <a:avLst/>
            <a:gdLst/>
            <a:ahLst/>
            <a:cxnLst/>
            <a:rect l="l" t="t" r="r" b="b"/>
            <a:pathLst>
              <a:path w="16" h="29" extrusionOk="0">
                <a:moveTo>
                  <a:pt x="0" y="27"/>
                </a:moveTo>
                <a:lnTo>
                  <a:pt x="16" y="29"/>
                </a:lnTo>
                <a:lnTo>
                  <a:pt x="10" y="0"/>
                </a:lnTo>
                <a:lnTo>
                  <a:pt x="0" y="27"/>
                </a:lnTo>
                <a:close/>
              </a:path>
            </a:pathLst>
          </a:custGeom>
          <a:solidFill>
            <a:srgbClr val="4038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7" name="Google Shape;797;p10"/>
          <p:cNvSpPr/>
          <p:nvPr/>
        </p:nvSpPr>
        <p:spPr>
          <a:xfrm>
            <a:off x="768764" y="321450"/>
            <a:ext cx="55720" cy="60006"/>
          </a:xfrm>
          <a:custGeom>
            <a:avLst/>
            <a:gdLst/>
            <a:ahLst/>
            <a:cxnLst/>
            <a:rect l="l" t="t" r="r" b="b"/>
            <a:pathLst>
              <a:path w="39" h="42" extrusionOk="0">
                <a:moveTo>
                  <a:pt x="0" y="39"/>
                </a:moveTo>
                <a:lnTo>
                  <a:pt x="39" y="42"/>
                </a:lnTo>
                <a:lnTo>
                  <a:pt x="31" y="2"/>
                </a:lnTo>
                <a:lnTo>
                  <a:pt x="15" y="0"/>
                </a:lnTo>
                <a:lnTo>
                  <a:pt x="0" y="39"/>
                </a:lnTo>
                <a:close/>
              </a:path>
            </a:pathLst>
          </a:custGeom>
          <a:solidFill>
            <a:srgbClr val="DAC18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8" name="Google Shape;798;p10"/>
          <p:cNvSpPr/>
          <p:nvPr/>
        </p:nvSpPr>
        <p:spPr>
          <a:xfrm>
            <a:off x="724474" y="830073"/>
            <a:ext cx="61435" cy="40004"/>
          </a:xfrm>
          <a:custGeom>
            <a:avLst/>
            <a:gdLst/>
            <a:ahLst/>
            <a:cxnLst/>
            <a:rect l="l" t="t" r="r" b="b"/>
            <a:pathLst>
              <a:path w="28" h="19" extrusionOk="0">
                <a:moveTo>
                  <a:pt x="0" y="12"/>
                </a:moveTo>
                <a:cubicBezTo>
                  <a:pt x="0" y="15"/>
                  <a:pt x="2" y="17"/>
                  <a:pt x="5" y="18"/>
                </a:cubicBezTo>
                <a:cubicBezTo>
                  <a:pt x="21" y="19"/>
                  <a:pt x="21" y="19"/>
                  <a:pt x="21" y="19"/>
                </a:cubicBezTo>
                <a:cubicBezTo>
                  <a:pt x="24" y="19"/>
                  <a:pt x="27" y="17"/>
                  <a:pt x="27" y="14"/>
                </a:cubicBezTo>
                <a:cubicBezTo>
                  <a:pt x="28" y="2"/>
                  <a:pt x="28" y="2"/>
                  <a:pt x="28" y="2"/>
                </a:cubicBezTo>
                <a:cubicBezTo>
                  <a:pt x="1" y="0"/>
                  <a:pt x="1" y="0"/>
                  <a:pt x="1" y="0"/>
                </a:cubicBezTo>
                <a:lnTo>
                  <a:pt x="0" y="12"/>
                </a:lnTo>
                <a:close/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9" name="Google Shape;799;p10"/>
          <p:cNvSpPr/>
          <p:nvPr/>
        </p:nvSpPr>
        <p:spPr>
          <a:xfrm>
            <a:off x="727332" y="787211"/>
            <a:ext cx="62864" cy="47148"/>
          </a:xfrm>
          <a:custGeom>
            <a:avLst/>
            <a:gdLst/>
            <a:ahLst/>
            <a:cxnLst/>
            <a:rect l="l" t="t" r="r" b="b"/>
            <a:pathLst>
              <a:path w="44" h="33" extrusionOk="0">
                <a:moveTo>
                  <a:pt x="3" y="0"/>
                </a:moveTo>
                <a:lnTo>
                  <a:pt x="0" y="30"/>
                </a:lnTo>
                <a:lnTo>
                  <a:pt x="41" y="33"/>
                </a:lnTo>
                <a:lnTo>
                  <a:pt x="44" y="3"/>
                </a:lnTo>
                <a:lnTo>
                  <a:pt x="3" y="0"/>
                </a:lnTo>
                <a:close/>
              </a:path>
            </a:pathLst>
          </a:custGeom>
          <a:solidFill>
            <a:srgbClr val="F1E4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0" name="Google Shape;800;p10"/>
          <p:cNvSpPr/>
          <p:nvPr/>
        </p:nvSpPr>
        <p:spPr>
          <a:xfrm>
            <a:off x="731618" y="367168"/>
            <a:ext cx="92867" cy="424329"/>
          </a:xfrm>
          <a:custGeom>
            <a:avLst/>
            <a:gdLst/>
            <a:ahLst/>
            <a:cxnLst/>
            <a:rect l="l" t="t" r="r" b="b"/>
            <a:pathLst>
              <a:path w="43" h="198" extrusionOk="0">
                <a:moveTo>
                  <a:pt x="31" y="1"/>
                </a:moveTo>
                <a:cubicBezTo>
                  <a:pt x="37" y="1"/>
                  <a:pt x="43" y="7"/>
                  <a:pt x="43" y="7"/>
                </a:cubicBezTo>
                <a:cubicBezTo>
                  <a:pt x="27" y="198"/>
                  <a:pt x="27" y="198"/>
                  <a:pt x="27" y="198"/>
                </a:cubicBezTo>
                <a:cubicBezTo>
                  <a:pt x="0" y="196"/>
                  <a:pt x="0" y="196"/>
                  <a:pt x="0" y="196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25" y="0"/>
                  <a:pt x="31" y="1"/>
                </a:cubicBezTo>
                <a:close/>
              </a:path>
            </a:pathLst>
          </a:custGeom>
          <a:solidFill>
            <a:srgbClr val="E6A1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1" name="Google Shape;801;p10"/>
          <p:cNvSpPr/>
          <p:nvPr/>
        </p:nvSpPr>
        <p:spPr>
          <a:xfrm>
            <a:off x="730189" y="814357"/>
            <a:ext cx="57149" cy="12858"/>
          </a:xfrm>
          <a:custGeom>
            <a:avLst/>
            <a:gdLst/>
            <a:ahLst/>
            <a:cxnLst/>
            <a:rect l="l" t="t" r="r" b="b"/>
            <a:pathLst>
              <a:path w="40" h="9" extrusionOk="0">
                <a:moveTo>
                  <a:pt x="0" y="0"/>
                </a:moveTo>
                <a:lnTo>
                  <a:pt x="0" y="5"/>
                </a:lnTo>
                <a:lnTo>
                  <a:pt x="39" y="9"/>
                </a:lnTo>
                <a:lnTo>
                  <a:pt x="40" y="3"/>
                </a:lnTo>
                <a:lnTo>
                  <a:pt x="0" y="0"/>
                </a:lnTo>
                <a:close/>
              </a:path>
            </a:pathLst>
          </a:custGeom>
          <a:solidFill>
            <a:srgbClr val="B9BB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2" name="Google Shape;802;p10"/>
          <p:cNvSpPr/>
          <p:nvPr/>
        </p:nvSpPr>
        <p:spPr>
          <a:xfrm>
            <a:off x="731618" y="795784"/>
            <a:ext cx="55720" cy="12858"/>
          </a:xfrm>
          <a:custGeom>
            <a:avLst/>
            <a:gdLst/>
            <a:ahLst/>
            <a:cxnLst/>
            <a:rect l="l" t="t" r="r" b="b"/>
            <a:pathLst>
              <a:path w="39" h="9" extrusionOk="0">
                <a:moveTo>
                  <a:pt x="0" y="0"/>
                </a:moveTo>
                <a:lnTo>
                  <a:pt x="0" y="6"/>
                </a:lnTo>
                <a:lnTo>
                  <a:pt x="39" y="9"/>
                </a:lnTo>
                <a:lnTo>
                  <a:pt x="39" y="4"/>
                </a:lnTo>
                <a:lnTo>
                  <a:pt x="0" y="0"/>
                </a:lnTo>
                <a:close/>
              </a:path>
            </a:pathLst>
          </a:custGeom>
          <a:solidFill>
            <a:srgbClr val="B9BB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3" name="Google Shape;803;p10"/>
          <p:cNvSpPr/>
          <p:nvPr/>
        </p:nvSpPr>
        <p:spPr>
          <a:xfrm>
            <a:off x="768764" y="381456"/>
            <a:ext cx="115726" cy="338606"/>
          </a:xfrm>
          <a:custGeom>
            <a:avLst/>
            <a:gdLst/>
            <a:ahLst/>
            <a:cxnLst/>
            <a:rect l="l" t="t" r="r" b="b"/>
            <a:pathLst>
              <a:path w="54" h="158" extrusionOk="0">
                <a:moveTo>
                  <a:pt x="33" y="153"/>
                </a:moveTo>
                <a:cubicBezTo>
                  <a:pt x="33" y="155"/>
                  <a:pt x="35" y="157"/>
                  <a:pt x="37" y="158"/>
                </a:cubicBezTo>
                <a:cubicBezTo>
                  <a:pt x="41" y="158"/>
                  <a:pt x="41" y="158"/>
                  <a:pt x="41" y="158"/>
                </a:cubicBezTo>
                <a:cubicBezTo>
                  <a:pt x="43" y="158"/>
                  <a:pt x="46" y="156"/>
                  <a:pt x="46" y="154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4"/>
                  <a:pt x="52" y="22"/>
                  <a:pt x="50" y="22"/>
                </a:cubicBezTo>
                <a:cubicBezTo>
                  <a:pt x="37" y="21"/>
                  <a:pt x="37" y="21"/>
                  <a:pt x="37" y="21"/>
                </a:cubicBezTo>
                <a:cubicBezTo>
                  <a:pt x="34" y="21"/>
                  <a:pt x="32" y="19"/>
                  <a:pt x="33" y="16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4"/>
                  <a:pt x="32" y="2"/>
                  <a:pt x="29" y="2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6" y="2"/>
                  <a:pt x="6" y="5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9"/>
                  <a:pt x="1" y="102"/>
                  <a:pt x="4" y="102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5" y="103"/>
                  <a:pt x="27" y="101"/>
                  <a:pt x="27" y="99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35"/>
                  <a:pt x="34" y="33"/>
                  <a:pt x="36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9" y="34"/>
                  <a:pt x="41" y="36"/>
                  <a:pt x="41" y="38"/>
                </a:cubicBezTo>
                <a:lnTo>
                  <a:pt x="33" y="153"/>
                </a:lnTo>
                <a:close/>
              </a:path>
            </a:pathLst>
          </a:custGeom>
          <a:solidFill>
            <a:srgbClr val="05848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4" name="Google Shape;804;p10"/>
          <p:cNvSpPr/>
          <p:nvPr/>
        </p:nvSpPr>
        <p:spPr>
          <a:xfrm>
            <a:off x="740190" y="590048"/>
            <a:ext cx="85723" cy="370038"/>
          </a:xfrm>
          <a:custGeom>
            <a:avLst/>
            <a:gdLst/>
            <a:ahLst/>
            <a:cxnLst/>
            <a:rect l="l" t="t" r="r" b="b"/>
            <a:pathLst>
              <a:path w="60" h="259" extrusionOk="0">
                <a:moveTo>
                  <a:pt x="0" y="256"/>
                </a:moveTo>
                <a:lnTo>
                  <a:pt x="20" y="0"/>
                </a:lnTo>
                <a:lnTo>
                  <a:pt x="60" y="3"/>
                </a:lnTo>
                <a:lnTo>
                  <a:pt x="42" y="259"/>
                </a:lnTo>
                <a:lnTo>
                  <a:pt x="0" y="256"/>
                </a:lnTo>
                <a:close/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5" name="Google Shape;805;p10"/>
          <p:cNvSpPr/>
          <p:nvPr/>
        </p:nvSpPr>
        <p:spPr>
          <a:xfrm>
            <a:off x="760192" y="581476"/>
            <a:ext cx="72865" cy="31432"/>
          </a:xfrm>
          <a:custGeom>
            <a:avLst/>
            <a:gdLst/>
            <a:ahLst/>
            <a:cxnLst/>
            <a:rect l="l" t="t" r="r" b="b"/>
            <a:pathLst>
              <a:path w="34" h="15" extrusionOk="0">
                <a:moveTo>
                  <a:pt x="5" y="14"/>
                </a:moveTo>
                <a:cubicBezTo>
                  <a:pt x="2" y="13"/>
                  <a:pt x="0" y="11"/>
                  <a:pt x="1" y="9"/>
                </a:cubicBezTo>
                <a:cubicBezTo>
                  <a:pt x="1" y="4"/>
                  <a:pt x="1" y="4"/>
                  <a:pt x="1" y="4"/>
                </a:cubicBezTo>
                <a:cubicBezTo>
                  <a:pt x="1" y="2"/>
                  <a:pt x="3" y="0"/>
                  <a:pt x="6" y="0"/>
                </a:cubicBezTo>
                <a:cubicBezTo>
                  <a:pt x="30" y="2"/>
                  <a:pt x="30" y="2"/>
                  <a:pt x="30" y="2"/>
                </a:cubicBezTo>
                <a:cubicBezTo>
                  <a:pt x="32" y="2"/>
                  <a:pt x="34" y="4"/>
                  <a:pt x="34" y="6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4"/>
                  <a:pt x="32" y="15"/>
                  <a:pt x="29" y="15"/>
                </a:cubicBezTo>
                <a:lnTo>
                  <a:pt x="5" y="14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6" name="Google Shape;806;p10"/>
          <p:cNvSpPr/>
          <p:nvPr/>
        </p:nvSpPr>
        <p:spPr>
          <a:xfrm>
            <a:off x="734475" y="944370"/>
            <a:ext cx="72865" cy="45719"/>
          </a:xfrm>
          <a:custGeom>
            <a:avLst/>
            <a:gdLst/>
            <a:ahLst/>
            <a:cxnLst/>
            <a:rect l="l" t="t" r="r" b="b"/>
            <a:pathLst>
              <a:path w="34" h="21" extrusionOk="0">
                <a:moveTo>
                  <a:pt x="4" y="12"/>
                </a:moveTo>
                <a:cubicBezTo>
                  <a:pt x="2" y="12"/>
                  <a:pt x="0" y="10"/>
                  <a:pt x="0" y="7"/>
                </a:cubicBezTo>
                <a:cubicBezTo>
                  <a:pt x="0" y="3"/>
                  <a:pt x="0" y="3"/>
                  <a:pt x="0" y="3"/>
                </a:cubicBezTo>
                <a:cubicBezTo>
                  <a:pt x="1" y="0"/>
                  <a:pt x="3" y="21"/>
                  <a:pt x="5" y="21"/>
                </a:cubicBezTo>
                <a:cubicBezTo>
                  <a:pt x="30" y="0"/>
                  <a:pt x="30" y="0"/>
                  <a:pt x="30" y="0"/>
                </a:cubicBezTo>
                <a:cubicBezTo>
                  <a:pt x="32" y="0"/>
                  <a:pt x="34" y="2"/>
                  <a:pt x="34" y="5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12"/>
                  <a:pt x="31" y="14"/>
                  <a:pt x="29" y="14"/>
                </a:cubicBezTo>
                <a:lnTo>
                  <a:pt x="4" y="12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7" name="Google Shape;807;p10"/>
          <p:cNvSpPr/>
          <p:nvPr/>
        </p:nvSpPr>
        <p:spPr>
          <a:xfrm>
            <a:off x="650181" y="235727"/>
            <a:ext cx="115726" cy="337177"/>
          </a:xfrm>
          <a:custGeom>
            <a:avLst/>
            <a:gdLst/>
            <a:ahLst/>
            <a:cxnLst/>
            <a:rect l="l" t="t" r="r" b="b"/>
            <a:pathLst>
              <a:path w="54" h="157" extrusionOk="0">
                <a:moveTo>
                  <a:pt x="34" y="152"/>
                </a:moveTo>
                <a:cubicBezTo>
                  <a:pt x="34" y="155"/>
                  <a:pt x="36" y="157"/>
                  <a:pt x="38" y="157"/>
                </a:cubicBezTo>
                <a:cubicBezTo>
                  <a:pt x="42" y="157"/>
                  <a:pt x="42" y="157"/>
                  <a:pt x="42" y="157"/>
                </a:cubicBezTo>
                <a:cubicBezTo>
                  <a:pt x="44" y="157"/>
                  <a:pt x="46" y="156"/>
                  <a:pt x="46" y="153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3"/>
                  <a:pt x="52" y="21"/>
                  <a:pt x="50" y="21"/>
                </a:cubicBezTo>
                <a:cubicBezTo>
                  <a:pt x="37" y="20"/>
                  <a:pt x="37" y="20"/>
                  <a:pt x="37" y="20"/>
                </a:cubicBezTo>
                <a:cubicBezTo>
                  <a:pt x="34" y="20"/>
                  <a:pt x="32" y="18"/>
                  <a:pt x="32" y="16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3"/>
                  <a:pt x="31" y="1"/>
                  <a:pt x="29" y="1"/>
                </a:cubicBezTo>
                <a:cubicBezTo>
                  <a:pt x="10" y="0"/>
                  <a:pt x="10" y="0"/>
                  <a:pt x="10" y="0"/>
                </a:cubicBezTo>
                <a:cubicBezTo>
                  <a:pt x="8" y="0"/>
                  <a:pt x="6" y="2"/>
                  <a:pt x="6" y="4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9"/>
                  <a:pt x="2" y="101"/>
                  <a:pt x="4" y="101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5" y="103"/>
                  <a:pt x="27" y="101"/>
                  <a:pt x="28" y="98"/>
                </a:cubicBezTo>
                <a:cubicBezTo>
                  <a:pt x="31" y="37"/>
                  <a:pt x="31" y="37"/>
                  <a:pt x="31" y="37"/>
                </a:cubicBezTo>
                <a:cubicBezTo>
                  <a:pt x="31" y="35"/>
                  <a:pt x="33" y="33"/>
                  <a:pt x="36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9" y="33"/>
                  <a:pt x="41" y="35"/>
                  <a:pt x="41" y="38"/>
                </a:cubicBezTo>
                <a:lnTo>
                  <a:pt x="34" y="152"/>
                </a:lnTo>
                <a:close/>
              </a:path>
            </a:pathLst>
          </a:custGeom>
          <a:solidFill>
            <a:srgbClr val="F05C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8" name="Google Shape;808;p10"/>
          <p:cNvSpPr/>
          <p:nvPr/>
        </p:nvSpPr>
        <p:spPr>
          <a:xfrm>
            <a:off x="625893" y="444319"/>
            <a:ext cx="84294" cy="417185"/>
          </a:xfrm>
          <a:custGeom>
            <a:avLst/>
            <a:gdLst/>
            <a:ahLst/>
            <a:cxnLst/>
            <a:rect l="l" t="t" r="r" b="b"/>
            <a:pathLst>
              <a:path w="59" h="292" extrusionOk="0">
                <a:moveTo>
                  <a:pt x="0" y="291"/>
                </a:moveTo>
                <a:lnTo>
                  <a:pt x="17" y="0"/>
                </a:lnTo>
                <a:lnTo>
                  <a:pt x="59" y="1"/>
                </a:lnTo>
                <a:lnTo>
                  <a:pt x="41" y="292"/>
                </a:lnTo>
                <a:lnTo>
                  <a:pt x="0" y="291"/>
                </a:lnTo>
                <a:close/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9" name="Google Shape;809;p10"/>
          <p:cNvSpPr/>
          <p:nvPr/>
        </p:nvSpPr>
        <p:spPr>
          <a:xfrm>
            <a:off x="643037" y="435747"/>
            <a:ext cx="72865" cy="31432"/>
          </a:xfrm>
          <a:custGeom>
            <a:avLst/>
            <a:gdLst/>
            <a:ahLst/>
            <a:cxnLst/>
            <a:rect l="l" t="t" r="r" b="b"/>
            <a:pathLst>
              <a:path w="34" h="15" extrusionOk="0">
                <a:moveTo>
                  <a:pt x="4" y="13"/>
                </a:moveTo>
                <a:cubicBezTo>
                  <a:pt x="2" y="13"/>
                  <a:pt x="0" y="11"/>
                  <a:pt x="0" y="9"/>
                </a:cubicBezTo>
                <a:cubicBezTo>
                  <a:pt x="0" y="4"/>
                  <a:pt x="0" y="4"/>
                  <a:pt x="0" y="4"/>
                </a:cubicBezTo>
                <a:cubicBezTo>
                  <a:pt x="0" y="1"/>
                  <a:pt x="2" y="0"/>
                  <a:pt x="5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32" y="1"/>
                  <a:pt x="34" y="3"/>
                  <a:pt x="33" y="6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13"/>
                  <a:pt x="31" y="15"/>
                  <a:pt x="29" y="15"/>
                </a:cubicBezTo>
                <a:lnTo>
                  <a:pt x="4" y="13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0" name="Google Shape;810;p10"/>
          <p:cNvSpPr/>
          <p:nvPr/>
        </p:nvSpPr>
        <p:spPr>
          <a:xfrm>
            <a:off x="620178" y="844360"/>
            <a:ext cx="70007" cy="32860"/>
          </a:xfrm>
          <a:custGeom>
            <a:avLst/>
            <a:gdLst/>
            <a:ahLst/>
            <a:cxnLst/>
            <a:rect l="l" t="t" r="r" b="b"/>
            <a:pathLst>
              <a:path w="33" h="15" extrusionOk="0">
                <a:moveTo>
                  <a:pt x="4" y="14"/>
                </a:moveTo>
                <a:cubicBezTo>
                  <a:pt x="1" y="13"/>
                  <a:pt x="0" y="11"/>
                  <a:pt x="0" y="9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29" y="2"/>
                  <a:pt x="29" y="2"/>
                  <a:pt x="29" y="2"/>
                </a:cubicBezTo>
                <a:cubicBezTo>
                  <a:pt x="32" y="2"/>
                  <a:pt x="33" y="4"/>
                  <a:pt x="33" y="6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13"/>
                  <a:pt x="31" y="15"/>
                  <a:pt x="28" y="15"/>
                </a:cubicBezTo>
                <a:lnTo>
                  <a:pt x="4" y="14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1" name="Google Shape;811;p10"/>
          <p:cNvSpPr/>
          <p:nvPr/>
        </p:nvSpPr>
        <p:spPr>
          <a:xfrm>
            <a:off x="617320" y="372883"/>
            <a:ext cx="24288" cy="38575"/>
          </a:xfrm>
          <a:custGeom>
            <a:avLst/>
            <a:gdLst/>
            <a:ahLst/>
            <a:cxnLst/>
            <a:rect l="l" t="t" r="r" b="b"/>
            <a:pathLst>
              <a:path w="17" h="27" extrusionOk="0">
                <a:moveTo>
                  <a:pt x="0" y="27"/>
                </a:moveTo>
                <a:lnTo>
                  <a:pt x="17" y="27"/>
                </a:lnTo>
                <a:lnTo>
                  <a:pt x="9" y="0"/>
                </a:lnTo>
                <a:lnTo>
                  <a:pt x="0" y="27"/>
                </a:lnTo>
                <a:close/>
              </a:path>
            </a:pathLst>
          </a:custGeom>
          <a:solidFill>
            <a:srgbClr val="4038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2" name="Google Shape;812;p10"/>
          <p:cNvSpPr/>
          <p:nvPr/>
        </p:nvSpPr>
        <p:spPr>
          <a:xfrm>
            <a:off x="603033" y="411459"/>
            <a:ext cx="55720" cy="58577"/>
          </a:xfrm>
          <a:custGeom>
            <a:avLst/>
            <a:gdLst/>
            <a:ahLst/>
            <a:cxnLst/>
            <a:rect l="l" t="t" r="r" b="b"/>
            <a:pathLst>
              <a:path w="39" h="41" extrusionOk="0">
                <a:moveTo>
                  <a:pt x="0" y="41"/>
                </a:moveTo>
                <a:lnTo>
                  <a:pt x="39" y="39"/>
                </a:lnTo>
                <a:lnTo>
                  <a:pt x="27" y="0"/>
                </a:lnTo>
                <a:lnTo>
                  <a:pt x="10" y="0"/>
                </a:lnTo>
                <a:lnTo>
                  <a:pt x="0" y="41"/>
                </a:lnTo>
                <a:close/>
              </a:path>
            </a:pathLst>
          </a:custGeom>
          <a:solidFill>
            <a:srgbClr val="DAC18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3" name="Google Shape;813;p10"/>
          <p:cNvSpPr/>
          <p:nvPr/>
        </p:nvSpPr>
        <p:spPr>
          <a:xfrm>
            <a:off x="604462" y="921511"/>
            <a:ext cx="55720" cy="38575"/>
          </a:xfrm>
          <a:custGeom>
            <a:avLst/>
            <a:gdLst/>
            <a:ahLst/>
            <a:cxnLst/>
            <a:rect l="l" t="t" r="r" b="b"/>
            <a:pathLst>
              <a:path w="26" h="18" extrusionOk="0">
                <a:moveTo>
                  <a:pt x="0" y="12"/>
                </a:moveTo>
                <a:cubicBezTo>
                  <a:pt x="0" y="15"/>
                  <a:pt x="2" y="18"/>
                  <a:pt x="5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4" y="18"/>
                  <a:pt x="26" y="15"/>
                  <a:pt x="26" y="12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1"/>
                  <a:pt x="0" y="1"/>
                  <a:pt x="0" y="1"/>
                </a:cubicBezTo>
                <a:lnTo>
                  <a:pt x="0" y="12"/>
                </a:lnTo>
                <a:close/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4" name="Google Shape;814;p10"/>
          <p:cNvSpPr/>
          <p:nvPr/>
        </p:nvSpPr>
        <p:spPr>
          <a:xfrm>
            <a:off x="604462" y="878649"/>
            <a:ext cx="58577" cy="45719"/>
          </a:xfrm>
          <a:custGeom>
            <a:avLst/>
            <a:gdLst/>
            <a:ahLst/>
            <a:cxnLst/>
            <a:rect l="l" t="t" r="r" b="b"/>
            <a:pathLst>
              <a:path w="41" h="32" extrusionOk="0">
                <a:moveTo>
                  <a:pt x="0" y="0"/>
                </a:moveTo>
                <a:lnTo>
                  <a:pt x="0" y="32"/>
                </a:lnTo>
                <a:lnTo>
                  <a:pt x="39" y="30"/>
                </a:lnTo>
                <a:lnTo>
                  <a:pt x="41" y="0"/>
                </a:lnTo>
                <a:lnTo>
                  <a:pt x="0" y="0"/>
                </a:lnTo>
                <a:close/>
              </a:path>
            </a:pathLst>
          </a:custGeom>
          <a:solidFill>
            <a:srgbClr val="F1E4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5" name="Google Shape;815;p10"/>
          <p:cNvSpPr/>
          <p:nvPr/>
        </p:nvSpPr>
        <p:spPr>
          <a:xfrm>
            <a:off x="603033" y="457178"/>
            <a:ext cx="60006" cy="421471"/>
          </a:xfrm>
          <a:custGeom>
            <a:avLst/>
            <a:gdLst/>
            <a:ahLst/>
            <a:cxnLst/>
            <a:rect l="l" t="t" r="r" b="b"/>
            <a:pathLst>
              <a:path w="28" h="197" extrusionOk="0">
                <a:moveTo>
                  <a:pt x="13" y="0"/>
                </a:moveTo>
                <a:cubicBezTo>
                  <a:pt x="19" y="0"/>
                  <a:pt x="26" y="5"/>
                  <a:pt x="26" y="5"/>
                </a:cubicBezTo>
                <a:cubicBezTo>
                  <a:pt x="28" y="197"/>
                  <a:pt x="28" y="197"/>
                  <a:pt x="28" y="197"/>
                </a:cubicBezTo>
                <a:cubicBezTo>
                  <a:pt x="1" y="197"/>
                  <a:pt x="1" y="197"/>
                  <a:pt x="1" y="197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7" y="0"/>
                  <a:pt x="13" y="0"/>
                </a:cubicBezTo>
                <a:close/>
              </a:path>
            </a:pathLst>
          </a:custGeom>
          <a:solidFill>
            <a:srgbClr val="F05C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6" name="Google Shape;816;p10"/>
          <p:cNvSpPr/>
          <p:nvPr/>
        </p:nvSpPr>
        <p:spPr>
          <a:xfrm>
            <a:off x="604462" y="907223"/>
            <a:ext cx="55720" cy="8572"/>
          </a:xfrm>
          <a:prstGeom prst="rect">
            <a:avLst/>
          </a:prstGeom>
          <a:solidFill>
            <a:srgbClr val="B9BB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7" name="Google Shape;817;p10"/>
          <p:cNvSpPr/>
          <p:nvPr/>
        </p:nvSpPr>
        <p:spPr>
          <a:xfrm>
            <a:off x="604462" y="890079"/>
            <a:ext cx="55720" cy="8572"/>
          </a:xfrm>
          <a:custGeom>
            <a:avLst/>
            <a:gdLst/>
            <a:ahLst/>
            <a:cxnLst/>
            <a:rect l="l" t="t" r="r" b="b"/>
            <a:pathLst>
              <a:path w="39" h="6" extrusionOk="0">
                <a:moveTo>
                  <a:pt x="0" y="0"/>
                </a:moveTo>
                <a:lnTo>
                  <a:pt x="0" y="6"/>
                </a:lnTo>
                <a:lnTo>
                  <a:pt x="39" y="4"/>
                </a:lnTo>
                <a:lnTo>
                  <a:pt x="39" y="0"/>
                </a:lnTo>
                <a:lnTo>
                  <a:pt x="0" y="0"/>
                </a:lnTo>
                <a:close/>
              </a:path>
            </a:pathLst>
          </a:custGeom>
          <a:solidFill>
            <a:srgbClr val="B9BB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8" name="Google Shape;818;p10"/>
          <p:cNvSpPr/>
          <p:nvPr/>
        </p:nvSpPr>
        <p:spPr>
          <a:xfrm>
            <a:off x="715902" y="345738"/>
            <a:ext cx="22859" cy="38575"/>
          </a:xfrm>
          <a:custGeom>
            <a:avLst/>
            <a:gdLst/>
            <a:ahLst/>
            <a:cxnLst/>
            <a:rect l="l" t="t" r="r" b="b"/>
            <a:pathLst>
              <a:path w="16" h="27" extrusionOk="0">
                <a:moveTo>
                  <a:pt x="0" y="27"/>
                </a:moveTo>
                <a:lnTo>
                  <a:pt x="16" y="27"/>
                </a:lnTo>
                <a:lnTo>
                  <a:pt x="10" y="0"/>
                </a:lnTo>
                <a:lnTo>
                  <a:pt x="0" y="27"/>
                </a:lnTo>
                <a:close/>
              </a:path>
            </a:pathLst>
          </a:custGeom>
          <a:solidFill>
            <a:srgbClr val="40383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9" name="Google Shape;819;p10"/>
          <p:cNvSpPr/>
          <p:nvPr/>
        </p:nvSpPr>
        <p:spPr>
          <a:xfrm>
            <a:off x="694471" y="384313"/>
            <a:ext cx="57149" cy="60006"/>
          </a:xfrm>
          <a:custGeom>
            <a:avLst/>
            <a:gdLst/>
            <a:ahLst/>
            <a:cxnLst/>
            <a:rect l="l" t="t" r="r" b="b"/>
            <a:pathLst>
              <a:path w="40" h="42" extrusionOk="0">
                <a:moveTo>
                  <a:pt x="0" y="39"/>
                </a:moveTo>
                <a:lnTo>
                  <a:pt x="40" y="42"/>
                </a:lnTo>
                <a:lnTo>
                  <a:pt x="31" y="0"/>
                </a:lnTo>
                <a:lnTo>
                  <a:pt x="15" y="0"/>
                </a:lnTo>
                <a:lnTo>
                  <a:pt x="0" y="39"/>
                </a:lnTo>
                <a:close/>
              </a:path>
            </a:pathLst>
          </a:custGeom>
          <a:solidFill>
            <a:srgbClr val="DAC18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0" name="Google Shape;820;p10"/>
          <p:cNvSpPr/>
          <p:nvPr/>
        </p:nvSpPr>
        <p:spPr>
          <a:xfrm>
            <a:off x="663039" y="891508"/>
            <a:ext cx="57149" cy="40004"/>
          </a:xfrm>
          <a:custGeom>
            <a:avLst/>
            <a:gdLst/>
            <a:ahLst/>
            <a:cxnLst/>
            <a:rect l="l" t="t" r="r" b="b"/>
            <a:pathLst>
              <a:path w="27" h="19" extrusionOk="0">
                <a:moveTo>
                  <a:pt x="0" y="12"/>
                </a:moveTo>
                <a:cubicBezTo>
                  <a:pt x="0" y="15"/>
                  <a:pt x="2" y="18"/>
                  <a:pt x="5" y="18"/>
                </a:cubicBezTo>
                <a:cubicBezTo>
                  <a:pt x="21" y="19"/>
                  <a:pt x="21" y="19"/>
                  <a:pt x="21" y="19"/>
                </a:cubicBezTo>
                <a:cubicBezTo>
                  <a:pt x="24" y="19"/>
                  <a:pt x="26" y="17"/>
                  <a:pt x="27" y="14"/>
                </a:cubicBezTo>
                <a:cubicBezTo>
                  <a:pt x="27" y="2"/>
                  <a:pt x="27" y="2"/>
                  <a:pt x="27" y="2"/>
                </a:cubicBezTo>
                <a:cubicBezTo>
                  <a:pt x="1" y="0"/>
                  <a:pt x="1" y="0"/>
                  <a:pt x="1" y="0"/>
                </a:cubicBezTo>
                <a:lnTo>
                  <a:pt x="0" y="12"/>
                </a:lnTo>
                <a:close/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1" name="Google Shape;821;p10"/>
          <p:cNvSpPr/>
          <p:nvPr/>
        </p:nvSpPr>
        <p:spPr>
          <a:xfrm>
            <a:off x="664468" y="848646"/>
            <a:ext cx="60006" cy="47148"/>
          </a:xfrm>
          <a:custGeom>
            <a:avLst/>
            <a:gdLst/>
            <a:ahLst/>
            <a:cxnLst/>
            <a:rect l="l" t="t" r="r" b="b"/>
            <a:pathLst>
              <a:path w="42" h="33" extrusionOk="0">
                <a:moveTo>
                  <a:pt x="3" y="0"/>
                </a:moveTo>
                <a:lnTo>
                  <a:pt x="0" y="30"/>
                </a:lnTo>
                <a:lnTo>
                  <a:pt x="39" y="33"/>
                </a:lnTo>
                <a:lnTo>
                  <a:pt x="42" y="3"/>
                </a:lnTo>
                <a:lnTo>
                  <a:pt x="3" y="0"/>
                </a:lnTo>
                <a:close/>
              </a:path>
            </a:pathLst>
          </a:custGeom>
          <a:solidFill>
            <a:srgbClr val="F1E4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2" name="Google Shape;822;p10"/>
          <p:cNvSpPr/>
          <p:nvPr/>
        </p:nvSpPr>
        <p:spPr>
          <a:xfrm>
            <a:off x="668754" y="428603"/>
            <a:ext cx="82866" cy="424329"/>
          </a:xfrm>
          <a:custGeom>
            <a:avLst/>
            <a:gdLst/>
            <a:ahLst/>
            <a:cxnLst/>
            <a:rect l="l" t="t" r="r" b="b"/>
            <a:pathLst>
              <a:path w="38" h="198" extrusionOk="0">
                <a:moveTo>
                  <a:pt x="26" y="1"/>
                </a:moveTo>
                <a:cubicBezTo>
                  <a:pt x="32" y="1"/>
                  <a:pt x="38" y="7"/>
                  <a:pt x="38" y="7"/>
                </a:cubicBezTo>
                <a:cubicBezTo>
                  <a:pt x="26" y="198"/>
                  <a:pt x="26" y="198"/>
                  <a:pt x="26" y="198"/>
                </a:cubicBezTo>
                <a:cubicBezTo>
                  <a:pt x="0" y="196"/>
                  <a:pt x="0" y="196"/>
                  <a:pt x="0" y="196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20" y="0"/>
                  <a:pt x="26" y="1"/>
                </a:cubicBezTo>
                <a:close/>
              </a:path>
            </a:pathLst>
          </a:custGeom>
          <a:solidFill>
            <a:srgbClr val="6DAE7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3" name="Google Shape;823;p10"/>
          <p:cNvSpPr/>
          <p:nvPr/>
        </p:nvSpPr>
        <p:spPr>
          <a:xfrm>
            <a:off x="664468" y="877220"/>
            <a:ext cx="58577" cy="12858"/>
          </a:xfrm>
          <a:custGeom>
            <a:avLst/>
            <a:gdLst/>
            <a:ahLst/>
            <a:cxnLst/>
            <a:rect l="l" t="t" r="r" b="b"/>
            <a:pathLst>
              <a:path w="41" h="9" extrusionOk="0">
                <a:moveTo>
                  <a:pt x="2" y="0"/>
                </a:moveTo>
                <a:lnTo>
                  <a:pt x="0" y="6"/>
                </a:lnTo>
                <a:lnTo>
                  <a:pt x="41" y="9"/>
                </a:lnTo>
                <a:lnTo>
                  <a:pt x="41" y="3"/>
                </a:lnTo>
                <a:lnTo>
                  <a:pt x="2" y="0"/>
                </a:lnTo>
                <a:close/>
              </a:path>
            </a:pathLst>
          </a:custGeom>
          <a:solidFill>
            <a:srgbClr val="B9BB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4" name="Google Shape;824;p10"/>
          <p:cNvSpPr/>
          <p:nvPr/>
        </p:nvSpPr>
        <p:spPr>
          <a:xfrm>
            <a:off x="667326" y="860076"/>
            <a:ext cx="57149" cy="10001"/>
          </a:xfrm>
          <a:custGeom>
            <a:avLst/>
            <a:gdLst/>
            <a:ahLst/>
            <a:cxnLst/>
            <a:rect l="l" t="t" r="r" b="b"/>
            <a:pathLst>
              <a:path w="40" h="7" extrusionOk="0">
                <a:moveTo>
                  <a:pt x="0" y="0"/>
                </a:moveTo>
                <a:lnTo>
                  <a:pt x="0" y="6"/>
                </a:lnTo>
                <a:lnTo>
                  <a:pt x="39" y="7"/>
                </a:lnTo>
                <a:lnTo>
                  <a:pt x="40" y="1"/>
                </a:lnTo>
                <a:lnTo>
                  <a:pt x="0" y="0"/>
                </a:lnTo>
                <a:close/>
              </a:path>
            </a:pathLst>
          </a:custGeom>
          <a:solidFill>
            <a:srgbClr val="B9BB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5" name="Google Shape;825;p10"/>
          <p:cNvSpPr/>
          <p:nvPr/>
        </p:nvSpPr>
        <p:spPr>
          <a:xfrm>
            <a:off x="530169" y="457178"/>
            <a:ext cx="44290" cy="72865"/>
          </a:xfrm>
          <a:custGeom>
            <a:avLst/>
            <a:gdLst/>
            <a:ahLst/>
            <a:cxnLst/>
            <a:rect l="l" t="t" r="r" b="b"/>
            <a:pathLst>
              <a:path w="31" h="51" extrusionOk="0">
                <a:moveTo>
                  <a:pt x="3" y="51"/>
                </a:moveTo>
                <a:lnTo>
                  <a:pt x="31" y="49"/>
                </a:lnTo>
                <a:lnTo>
                  <a:pt x="28" y="0"/>
                </a:lnTo>
                <a:lnTo>
                  <a:pt x="0" y="1"/>
                </a:lnTo>
                <a:lnTo>
                  <a:pt x="3" y="51"/>
                </a:lnTo>
                <a:close/>
              </a:path>
            </a:pathLst>
          </a:custGeom>
          <a:solidFill>
            <a:srgbClr val="6DAE7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6" name="Google Shape;826;p10"/>
          <p:cNvSpPr/>
          <p:nvPr/>
        </p:nvSpPr>
        <p:spPr>
          <a:xfrm>
            <a:off x="525883" y="512898"/>
            <a:ext cx="65721" cy="465762"/>
          </a:xfrm>
          <a:custGeom>
            <a:avLst/>
            <a:gdLst/>
            <a:ahLst/>
            <a:cxnLst/>
            <a:rect l="l" t="t" r="r" b="b"/>
            <a:pathLst>
              <a:path w="31" h="218" extrusionOk="0">
                <a:moveTo>
                  <a:pt x="13" y="210"/>
                </a:moveTo>
                <a:cubicBezTo>
                  <a:pt x="14" y="214"/>
                  <a:pt x="17" y="218"/>
                  <a:pt x="22" y="218"/>
                </a:cubicBezTo>
                <a:cubicBezTo>
                  <a:pt x="23" y="218"/>
                  <a:pt x="23" y="218"/>
                  <a:pt x="23" y="218"/>
                </a:cubicBezTo>
                <a:cubicBezTo>
                  <a:pt x="28" y="218"/>
                  <a:pt x="31" y="214"/>
                  <a:pt x="31" y="209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3"/>
                  <a:pt x="24" y="0"/>
                  <a:pt x="20" y="0"/>
                </a:cubicBezTo>
                <a:cubicBezTo>
                  <a:pt x="6" y="0"/>
                  <a:pt x="6" y="0"/>
                  <a:pt x="6" y="0"/>
                </a:cubicBezTo>
                <a:cubicBezTo>
                  <a:pt x="1" y="0"/>
                  <a:pt x="0" y="4"/>
                  <a:pt x="0" y="9"/>
                </a:cubicBezTo>
                <a:lnTo>
                  <a:pt x="13" y="210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7" name="Google Shape;827;p10"/>
          <p:cNvSpPr/>
          <p:nvPr/>
        </p:nvSpPr>
        <p:spPr>
          <a:xfrm>
            <a:off x="505880" y="347166"/>
            <a:ext cx="88580" cy="128585"/>
          </a:xfrm>
          <a:custGeom>
            <a:avLst/>
            <a:gdLst/>
            <a:ahLst/>
            <a:cxnLst/>
            <a:rect l="l" t="t" r="r" b="b"/>
            <a:pathLst>
              <a:path w="41" h="60" extrusionOk="0">
                <a:moveTo>
                  <a:pt x="8" y="0"/>
                </a:moveTo>
                <a:cubicBezTo>
                  <a:pt x="3" y="12"/>
                  <a:pt x="0" y="30"/>
                  <a:pt x="0" y="40"/>
                </a:cubicBezTo>
                <a:cubicBezTo>
                  <a:pt x="1" y="52"/>
                  <a:pt x="10" y="60"/>
                  <a:pt x="21" y="60"/>
                </a:cubicBezTo>
                <a:cubicBezTo>
                  <a:pt x="32" y="59"/>
                  <a:pt x="41" y="50"/>
                  <a:pt x="40" y="39"/>
                </a:cubicBezTo>
                <a:cubicBezTo>
                  <a:pt x="40" y="31"/>
                  <a:pt x="37" y="18"/>
                  <a:pt x="33" y="7"/>
                </a:cubicBezTo>
                <a:cubicBezTo>
                  <a:pt x="24" y="8"/>
                  <a:pt x="14" y="6"/>
                  <a:pt x="8" y="0"/>
                </a:cubicBezTo>
                <a:close/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8" name="Google Shape;828;p10"/>
          <p:cNvSpPr/>
          <p:nvPr/>
        </p:nvSpPr>
        <p:spPr>
          <a:xfrm>
            <a:off x="523025" y="312877"/>
            <a:ext cx="54291" cy="51434"/>
          </a:xfrm>
          <a:custGeom>
            <a:avLst/>
            <a:gdLst/>
            <a:ahLst/>
            <a:cxnLst/>
            <a:rect l="l" t="t" r="r" b="b"/>
            <a:pathLst>
              <a:path w="25" h="24" extrusionOk="0">
                <a:moveTo>
                  <a:pt x="10" y="0"/>
                </a:moveTo>
                <a:cubicBezTo>
                  <a:pt x="7" y="0"/>
                  <a:pt x="3" y="7"/>
                  <a:pt x="0" y="16"/>
                </a:cubicBezTo>
                <a:cubicBezTo>
                  <a:pt x="6" y="22"/>
                  <a:pt x="16" y="24"/>
                  <a:pt x="25" y="23"/>
                </a:cubicBezTo>
                <a:cubicBezTo>
                  <a:pt x="20" y="10"/>
                  <a:pt x="14" y="0"/>
                  <a:pt x="10" y="0"/>
                </a:cubicBezTo>
                <a:close/>
              </a:path>
            </a:pathLst>
          </a:custGeom>
          <a:solidFill>
            <a:srgbClr val="E6A1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9" name="Google Shape;829;p10"/>
          <p:cNvSpPr/>
          <p:nvPr/>
        </p:nvSpPr>
        <p:spPr>
          <a:xfrm>
            <a:off x="508738" y="632910"/>
            <a:ext cx="330034" cy="341463"/>
          </a:xfrm>
          <a:custGeom>
            <a:avLst/>
            <a:gdLst/>
            <a:ahLst/>
            <a:cxnLst/>
            <a:rect l="l" t="t" r="r" b="b"/>
            <a:pathLst>
              <a:path w="154" h="160" extrusionOk="0">
                <a:moveTo>
                  <a:pt x="137" y="0"/>
                </a:moveTo>
                <a:cubicBezTo>
                  <a:pt x="128" y="0"/>
                  <a:pt x="103" y="0"/>
                  <a:pt x="77" y="0"/>
                </a:cubicBezTo>
                <a:cubicBezTo>
                  <a:pt x="51" y="0"/>
                  <a:pt x="25" y="0"/>
                  <a:pt x="16" y="0"/>
                </a:cubicBezTo>
                <a:cubicBezTo>
                  <a:pt x="0" y="0"/>
                  <a:pt x="2" y="8"/>
                  <a:pt x="2" y="10"/>
                </a:cubicBezTo>
                <a:cubicBezTo>
                  <a:pt x="2" y="13"/>
                  <a:pt x="11" y="160"/>
                  <a:pt x="11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42" y="160"/>
                  <a:pt x="152" y="13"/>
                  <a:pt x="152" y="10"/>
                </a:cubicBezTo>
                <a:cubicBezTo>
                  <a:pt x="152" y="8"/>
                  <a:pt x="154" y="0"/>
                  <a:pt x="137" y="0"/>
                </a:cubicBezTo>
                <a:close/>
              </a:path>
            </a:pathLst>
          </a:custGeom>
          <a:solidFill>
            <a:srgbClr val="E6A1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0" name="Google Shape;830;p10"/>
          <p:cNvSpPr/>
          <p:nvPr/>
        </p:nvSpPr>
        <p:spPr>
          <a:xfrm>
            <a:off x="531597" y="974373"/>
            <a:ext cx="281457" cy="41433"/>
          </a:xfrm>
          <a:custGeom>
            <a:avLst/>
            <a:gdLst/>
            <a:ahLst/>
            <a:cxnLst/>
            <a:rect l="l" t="t" r="r" b="b"/>
            <a:pathLst>
              <a:path w="197" h="29" extrusionOk="0">
                <a:moveTo>
                  <a:pt x="99" y="0"/>
                </a:moveTo>
                <a:lnTo>
                  <a:pt x="0" y="0"/>
                </a:lnTo>
                <a:lnTo>
                  <a:pt x="0" y="29"/>
                </a:lnTo>
                <a:lnTo>
                  <a:pt x="99" y="29"/>
                </a:lnTo>
                <a:lnTo>
                  <a:pt x="197" y="29"/>
                </a:lnTo>
                <a:lnTo>
                  <a:pt x="197" y="0"/>
                </a:lnTo>
                <a:lnTo>
                  <a:pt x="99" y="0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newsfla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"/>
          <p:cNvSpPr txBox="1"/>
          <p:nvPr/>
        </p:nvSpPr>
        <p:spPr>
          <a:xfrm>
            <a:off x="1403470" y="333485"/>
            <a:ext cx="2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 panose="020B0606020202050201"/>
              <a:buNone/>
            </a:pPr>
            <a:r>
              <a:rPr lang="en-US" sz="3500" b="0" i="0" u="none" strike="noStrike" cap="none">
                <a:solidFill>
                  <a:schemeClr val="dk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Design software</a:t>
            </a:r>
            <a:endParaRPr sz="3500" b="0" i="0" u="none" strike="noStrike" cap="none">
              <a:solidFill>
                <a:schemeClr val="dk2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836" name="Google Shape;836;p11"/>
          <p:cNvSpPr/>
          <p:nvPr/>
        </p:nvSpPr>
        <p:spPr>
          <a:xfrm>
            <a:off x="165745" y="958655"/>
            <a:ext cx="864374" cy="112869"/>
          </a:xfrm>
          <a:prstGeom prst="ellipse">
            <a:avLst/>
          </a:prstGeom>
          <a:solidFill>
            <a:srgbClr val="DFD7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7" name="Google Shape;837;p11"/>
          <p:cNvSpPr/>
          <p:nvPr/>
        </p:nvSpPr>
        <p:spPr>
          <a:xfrm>
            <a:off x="101453" y="24274"/>
            <a:ext cx="1008674" cy="1007245"/>
          </a:xfrm>
          <a:prstGeom prst="ellipse">
            <a:avLst/>
          </a:prstGeom>
          <a:solidFill>
            <a:srgbClr val="F05C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8" name="Google Shape;838;p11"/>
          <p:cNvSpPr/>
          <p:nvPr/>
        </p:nvSpPr>
        <p:spPr>
          <a:xfrm>
            <a:off x="260041" y="241439"/>
            <a:ext cx="510052" cy="635779"/>
          </a:xfrm>
          <a:custGeom>
            <a:avLst/>
            <a:gdLst/>
            <a:ahLst/>
            <a:cxnLst/>
            <a:rect l="l" t="t" r="r" b="b"/>
            <a:pathLst>
              <a:path w="238" h="297" extrusionOk="0">
                <a:moveTo>
                  <a:pt x="197" y="277"/>
                </a:moveTo>
                <a:cubicBezTo>
                  <a:pt x="211" y="269"/>
                  <a:pt x="220" y="257"/>
                  <a:pt x="223" y="241"/>
                </a:cubicBezTo>
                <a:cubicBezTo>
                  <a:pt x="226" y="228"/>
                  <a:pt x="226" y="206"/>
                  <a:pt x="218" y="192"/>
                </a:cubicBezTo>
                <a:cubicBezTo>
                  <a:pt x="211" y="179"/>
                  <a:pt x="208" y="173"/>
                  <a:pt x="207" y="151"/>
                </a:cubicBezTo>
                <a:cubicBezTo>
                  <a:pt x="205" y="122"/>
                  <a:pt x="238" y="81"/>
                  <a:pt x="237" y="66"/>
                </a:cubicBezTo>
                <a:cubicBezTo>
                  <a:pt x="235" y="54"/>
                  <a:pt x="230" y="45"/>
                  <a:pt x="222" y="36"/>
                </a:cubicBezTo>
                <a:cubicBezTo>
                  <a:pt x="211" y="26"/>
                  <a:pt x="199" y="17"/>
                  <a:pt x="185" y="11"/>
                </a:cubicBezTo>
                <a:cubicBezTo>
                  <a:pt x="171" y="5"/>
                  <a:pt x="157" y="2"/>
                  <a:pt x="141" y="1"/>
                </a:cubicBezTo>
                <a:cubicBezTo>
                  <a:pt x="123" y="0"/>
                  <a:pt x="106" y="3"/>
                  <a:pt x="89" y="10"/>
                </a:cubicBezTo>
                <a:cubicBezTo>
                  <a:pt x="72" y="16"/>
                  <a:pt x="58" y="26"/>
                  <a:pt x="45" y="39"/>
                </a:cubicBezTo>
                <a:cubicBezTo>
                  <a:pt x="18" y="66"/>
                  <a:pt x="3" y="102"/>
                  <a:pt x="1" y="141"/>
                </a:cubicBezTo>
                <a:cubicBezTo>
                  <a:pt x="0" y="150"/>
                  <a:pt x="1" y="160"/>
                  <a:pt x="2" y="169"/>
                </a:cubicBezTo>
                <a:cubicBezTo>
                  <a:pt x="4" y="193"/>
                  <a:pt x="13" y="217"/>
                  <a:pt x="27" y="237"/>
                </a:cubicBezTo>
                <a:cubicBezTo>
                  <a:pt x="40" y="257"/>
                  <a:pt x="58" y="273"/>
                  <a:pt x="78" y="283"/>
                </a:cubicBezTo>
                <a:cubicBezTo>
                  <a:pt x="87" y="287"/>
                  <a:pt x="97" y="291"/>
                  <a:pt x="107" y="293"/>
                </a:cubicBezTo>
                <a:cubicBezTo>
                  <a:pt x="113" y="294"/>
                  <a:pt x="120" y="295"/>
                  <a:pt x="126" y="296"/>
                </a:cubicBezTo>
                <a:cubicBezTo>
                  <a:pt x="151" y="297"/>
                  <a:pt x="175" y="291"/>
                  <a:pt x="197" y="277"/>
                </a:cubicBezTo>
                <a:close/>
                <a:moveTo>
                  <a:pt x="145" y="232"/>
                </a:moveTo>
                <a:cubicBezTo>
                  <a:pt x="133" y="220"/>
                  <a:pt x="130" y="204"/>
                  <a:pt x="139" y="195"/>
                </a:cubicBezTo>
                <a:cubicBezTo>
                  <a:pt x="147" y="187"/>
                  <a:pt x="164" y="190"/>
                  <a:pt x="176" y="202"/>
                </a:cubicBezTo>
                <a:cubicBezTo>
                  <a:pt x="188" y="214"/>
                  <a:pt x="191" y="230"/>
                  <a:pt x="182" y="239"/>
                </a:cubicBezTo>
                <a:cubicBezTo>
                  <a:pt x="174" y="247"/>
                  <a:pt x="157" y="244"/>
                  <a:pt x="145" y="232"/>
                </a:cubicBezTo>
                <a:close/>
              </a:path>
            </a:pathLst>
          </a:custGeom>
          <a:solidFill>
            <a:srgbClr val="FAAF3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9" name="Google Shape;839;p11"/>
          <p:cNvSpPr/>
          <p:nvPr/>
        </p:nvSpPr>
        <p:spPr>
          <a:xfrm>
            <a:off x="395769" y="340021"/>
            <a:ext cx="125727" cy="124298"/>
          </a:xfrm>
          <a:custGeom>
            <a:avLst/>
            <a:gdLst/>
            <a:ahLst/>
            <a:cxnLst/>
            <a:rect l="l" t="t" r="r" b="b"/>
            <a:pathLst>
              <a:path w="59" h="58" extrusionOk="0">
                <a:moveTo>
                  <a:pt x="2" y="32"/>
                </a:moveTo>
                <a:cubicBezTo>
                  <a:pt x="0" y="17"/>
                  <a:pt x="11" y="3"/>
                  <a:pt x="26" y="1"/>
                </a:cubicBezTo>
                <a:cubicBezTo>
                  <a:pt x="41" y="0"/>
                  <a:pt x="55" y="11"/>
                  <a:pt x="57" y="26"/>
                </a:cubicBezTo>
                <a:cubicBezTo>
                  <a:pt x="59" y="41"/>
                  <a:pt x="48" y="55"/>
                  <a:pt x="33" y="57"/>
                </a:cubicBezTo>
                <a:cubicBezTo>
                  <a:pt x="17" y="58"/>
                  <a:pt x="3" y="47"/>
                  <a:pt x="2" y="32"/>
                </a:cubicBezTo>
                <a:close/>
              </a:path>
            </a:pathLst>
          </a:custGeom>
          <a:solidFill>
            <a:srgbClr val="05848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0" name="Google Shape;840;p11"/>
          <p:cNvSpPr/>
          <p:nvPr/>
        </p:nvSpPr>
        <p:spPr>
          <a:xfrm>
            <a:off x="560071" y="340021"/>
            <a:ext cx="127156" cy="124298"/>
          </a:xfrm>
          <a:custGeom>
            <a:avLst/>
            <a:gdLst/>
            <a:ahLst/>
            <a:cxnLst/>
            <a:rect l="l" t="t" r="r" b="b"/>
            <a:pathLst>
              <a:path w="59" h="58" extrusionOk="0">
                <a:moveTo>
                  <a:pt x="2" y="32"/>
                </a:moveTo>
                <a:cubicBezTo>
                  <a:pt x="0" y="17"/>
                  <a:pt x="11" y="3"/>
                  <a:pt x="27" y="1"/>
                </a:cubicBezTo>
                <a:cubicBezTo>
                  <a:pt x="42" y="0"/>
                  <a:pt x="56" y="11"/>
                  <a:pt x="58" y="26"/>
                </a:cubicBezTo>
                <a:cubicBezTo>
                  <a:pt x="59" y="41"/>
                  <a:pt x="48" y="55"/>
                  <a:pt x="33" y="57"/>
                </a:cubicBezTo>
                <a:cubicBezTo>
                  <a:pt x="18" y="58"/>
                  <a:pt x="4" y="47"/>
                  <a:pt x="2" y="32"/>
                </a:cubicBez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1" name="Google Shape;841;p11"/>
          <p:cNvSpPr/>
          <p:nvPr/>
        </p:nvSpPr>
        <p:spPr>
          <a:xfrm>
            <a:off x="302902" y="487179"/>
            <a:ext cx="124298" cy="127156"/>
          </a:xfrm>
          <a:custGeom>
            <a:avLst/>
            <a:gdLst/>
            <a:ahLst/>
            <a:cxnLst/>
            <a:rect l="l" t="t" r="r" b="b"/>
            <a:pathLst>
              <a:path w="58" h="59" extrusionOk="0">
                <a:moveTo>
                  <a:pt x="1" y="33"/>
                </a:moveTo>
                <a:cubicBezTo>
                  <a:pt x="0" y="18"/>
                  <a:pt x="11" y="4"/>
                  <a:pt x="26" y="2"/>
                </a:cubicBezTo>
                <a:cubicBezTo>
                  <a:pt x="41" y="0"/>
                  <a:pt x="55" y="11"/>
                  <a:pt x="57" y="27"/>
                </a:cubicBezTo>
                <a:cubicBezTo>
                  <a:pt x="58" y="42"/>
                  <a:pt x="48" y="56"/>
                  <a:pt x="32" y="58"/>
                </a:cubicBezTo>
                <a:cubicBezTo>
                  <a:pt x="17" y="59"/>
                  <a:pt x="3" y="48"/>
                  <a:pt x="1" y="33"/>
                </a:cubicBezTo>
                <a:close/>
              </a:path>
            </a:pathLst>
          </a:custGeom>
          <a:solidFill>
            <a:srgbClr val="F05C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2" name="Google Shape;842;p11"/>
          <p:cNvSpPr/>
          <p:nvPr/>
        </p:nvSpPr>
        <p:spPr>
          <a:xfrm>
            <a:off x="365766" y="648624"/>
            <a:ext cx="125727" cy="124298"/>
          </a:xfrm>
          <a:custGeom>
            <a:avLst/>
            <a:gdLst/>
            <a:ahLst/>
            <a:cxnLst/>
            <a:rect l="l" t="t" r="r" b="b"/>
            <a:pathLst>
              <a:path w="59" h="58" extrusionOk="0">
                <a:moveTo>
                  <a:pt x="2" y="32"/>
                </a:moveTo>
                <a:cubicBezTo>
                  <a:pt x="0" y="17"/>
                  <a:pt x="11" y="3"/>
                  <a:pt x="27" y="1"/>
                </a:cubicBezTo>
                <a:cubicBezTo>
                  <a:pt x="42" y="0"/>
                  <a:pt x="56" y="11"/>
                  <a:pt x="57" y="26"/>
                </a:cubicBezTo>
                <a:cubicBezTo>
                  <a:pt x="59" y="41"/>
                  <a:pt x="48" y="55"/>
                  <a:pt x="33" y="57"/>
                </a:cubicBezTo>
                <a:cubicBezTo>
                  <a:pt x="18" y="58"/>
                  <a:pt x="4" y="48"/>
                  <a:pt x="2" y="32"/>
                </a:cubicBezTo>
                <a:close/>
              </a:path>
            </a:pathLst>
          </a:custGeom>
          <a:solidFill>
            <a:srgbClr val="6DAE7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3" name="Google Shape;843;p11"/>
          <p:cNvSpPr/>
          <p:nvPr/>
        </p:nvSpPr>
        <p:spPr>
          <a:xfrm>
            <a:off x="832956" y="327162"/>
            <a:ext cx="38575" cy="78579"/>
          </a:xfrm>
          <a:custGeom>
            <a:avLst/>
            <a:gdLst/>
            <a:ahLst/>
            <a:cxnLst/>
            <a:rect l="l" t="t" r="r" b="b"/>
            <a:pathLst>
              <a:path w="27" h="55" extrusionOk="0">
                <a:moveTo>
                  <a:pt x="27" y="55"/>
                </a:moveTo>
                <a:lnTo>
                  <a:pt x="1" y="55"/>
                </a:lnTo>
                <a:lnTo>
                  <a:pt x="0" y="0"/>
                </a:lnTo>
                <a:lnTo>
                  <a:pt x="27" y="1"/>
                </a:lnTo>
                <a:lnTo>
                  <a:pt x="27" y="55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4" name="Google Shape;844;p11"/>
          <p:cNvSpPr/>
          <p:nvPr/>
        </p:nvSpPr>
        <p:spPr>
          <a:xfrm>
            <a:off x="821526" y="387168"/>
            <a:ext cx="62864" cy="465762"/>
          </a:xfrm>
          <a:custGeom>
            <a:avLst/>
            <a:gdLst/>
            <a:ahLst/>
            <a:cxnLst/>
            <a:rect l="l" t="t" r="r" b="b"/>
            <a:pathLst>
              <a:path w="29" h="218" extrusionOk="0">
                <a:moveTo>
                  <a:pt x="24" y="208"/>
                </a:moveTo>
                <a:cubicBezTo>
                  <a:pt x="24" y="213"/>
                  <a:pt x="19" y="218"/>
                  <a:pt x="14" y="218"/>
                </a:cubicBezTo>
                <a:cubicBezTo>
                  <a:pt x="13" y="218"/>
                  <a:pt x="13" y="218"/>
                  <a:pt x="13" y="218"/>
                </a:cubicBezTo>
                <a:cubicBezTo>
                  <a:pt x="8" y="218"/>
                  <a:pt x="4" y="213"/>
                  <a:pt x="4" y="208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2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7" y="0"/>
                  <a:pt x="29" y="4"/>
                  <a:pt x="29" y="9"/>
                </a:cubicBezTo>
                <a:lnTo>
                  <a:pt x="24" y="208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5" name="Google Shape;845;p11"/>
          <p:cNvSpPr/>
          <p:nvPr/>
        </p:nvSpPr>
        <p:spPr>
          <a:xfrm>
            <a:off x="804382" y="200006"/>
            <a:ext cx="97153" cy="145729"/>
          </a:xfrm>
          <a:custGeom>
            <a:avLst/>
            <a:gdLst/>
            <a:ahLst/>
            <a:cxnLst/>
            <a:rect l="l" t="t" r="r" b="b"/>
            <a:pathLst>
              <a:path w="45" h="68" extrusionOk="0">
                <a:moveTo>
                  <a:pt x="34" y="0"/>
                </a:moveTo>
                <a:cubicBezTo>
                  <a:pt x="40" y="14"/>
                  <a:pt x="45" y="34"/>
                  <a:pt x="45" y="45"/>
                </a:cubicBezTo>
                <a:cubicBezTo>
                  <a:pt x="45" y="58"/>
                  <a:pt x="35" y="68"/>
                  <a:pt x="22" y="68"/>
                </a:cubicBezTo>
                <a:cubicBezTo>
                  <a:pt x="10" y="68"/>
                  <a:pt x="0" y="58"/>
                  <a:pt x="0" y="45"/>
                </a:cubicBezTo>
                <a:cubicBezTo>
                  <a:pt x="0" y="36"/>
                  <a:pt x="3" y="22"/>
                  <a:pt x="7" y="10"/>
                </a:cubicBezTo>
                <a:cubicBezTo>
                  <a:pt x="17" y="11"/>
                  <a:pt x="28" y="8"/>
                  <a:pt x="34" y="0"/>
                </a:cubicBezTo>
                <a:close/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6" name="Google Shape;846;p11"/>
          <p:cNvSpPr/>
          <p:nvPr/>
        </p:nvSpPr>
        <p:spPr>
          <a:xfrm>
            <a:off x="820098" y="164289"/>
            <a:ext cx="57149" cy="60006"/>
          </a:xfrm>
          <a:custGeom>
            <a:avLst/>
            <a:gdLst/>
            <a:ahLst/>
            <a:cxnLst/>
            <a:rect l="l" t="t" r="r" b="b"/>
            <a:pathLst>
              <a:path w="27" h="28" extrusionOk="0">
                <a:moveTo>
                  <a:pt x="15" y="0"/>
                </a:moveTo>
                <a:cubicBezTo>
                  <a:pt x="19" y="0"/>
                  <a:pt x="23" y="7"/>
                  <a:pt x="27" y="17"/>
                </a:cubicBezTo>
                <a:cubicBezTo>
                  <a:pt x="21" y="25"/>
                  <a:pt x="10" y="28"/>
                  <a:pt x="0" y="27"/>
                </a:cubicBezTo>
                <a:cubicBezTo>
                  <a:pt x="5" y="12"/>
                  <a:pt x="11" y="0"/>
                  <a:pt x="15" y="0"/>
                </a:cubicBezTo>
                <a:close/>
              </a:path>
            </a:pathLst>
          </a:custGeom>
          <a:solidFill>
            <a:srgbClr val="05848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47" name="Google Shape;847;p11"/>
          <p:cNvPicPr preferRelativeResize="0"/>
          <p:nvPr/>
        </p:nvPicPr>
        <p:blipFill rotWithShape="1">
          <a:blip r:embed="rId1"/>
          <a:srcRect t="5205" b="5205"/>
          <a:stretch>
            <a:fillRect/>
          </a:stretch>
        </p:blipFill>
        <p:spPr>
          <a:xfrm>
            <a:off x="3275965" y="1275715"/>
            <a:ext cx="2809876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1"/>
          <p:cNvSpPr/>
          <p:nvPr/>
        </p:nvSpPr>
        <p:spPr>
          <a:xfrm>
            <a:off x="3310255" y="4308475"/>
            <a:ext cx="2742000" cy="3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ANDROID</a:t>
            </a:r>
            <a:r>
              <a:rPr lang="en-US" sz="16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STUDIO</a:t>
            </a:r>
            <a:endParaRPr sz="16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2"/>
          <p:cNvPicPr preferRelativeResize="0"/>
          <p:nvPr/>
        </p:nvPicPr>
        <p:blipFill rotWithShape="1">
          <a:blip r:embed="rId1"/>
          <a:srcRect t="1996" b="1996"/>
          <a:stretch>
            <a:fillRect/>
          </a:stretch>
        </p:blipFill>
        <p:spPr>
          <a:xfrm>
            <a:off x="1835150" y="493675"/>
            <a:ext cx="5474976" cy="46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2"/>
          <p:cNvSpPr/>
          <p:nvPr/>
        </p:nvSpPr>
        <p:spPr>
          <a:xfrm rot="5400000">
            <a:off x="4425835" y="-4462605"/>
            <a:ext cx="433500" cy="935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5" name="Google Shape;855;p12"/>
          <p:cNvSpPr txBox="1"/>
          <p:nvPr/>
        </p:nvSpPr>
        <p:spPr>
          <a:xfrm>
            <a:off x="2555875" y="17145"/>
            <a:ext cx="4557395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USE-CASE DIAGRAM</a:t>
            </a:r>
            <a:endParaRPr sz="20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3"/>
          <p:cNvSpPr txBox="1"/>
          <p:nvPr>
            <p:ph type="title"/>
          </p:nvPr>
        </p:nvSpPr>
        <p:spPr>
          <a:xfrm>
            <a:off x="1259495" y="2427910"/>
            <a:ext cx="362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03. conclusion  </a:t>
            </a:r>
            <a:br>
              <a:rPr lang="en-US"/>
            </a:br>
            <a:endParaRPr lang="en-US"/>
          </a:p>
        </p:txBody>
      </p:sp>
      <p:pic>
        <p:nvPicPr>
          <p:cNvPr id="861" name="Google Shape;861;p13"/>
          <p:cNvPicPr preferRelativeResize="0"/>
          <p:nvPr/>
        </p:nvPicPr>
        <p:blipFill rotWithShape="1">
          <a:blip r:embed="rId1"/>
          <a:srcRect l="-21507"/>
          <a:stretch>
            <a:fillRect/>
          </a:stretch>
        </p:blipFill>
        <p:spPr>
          <a:xfrm>
            <a:off x="4743450" y="1097280"/>
            <a:ext cx="4400550" cy="333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4"/>
          <p:cNvSpPr/>
          <p:nvPr/>
        </p:nvSpPr>
        <p:spPr>
          <a:xfrm>
            <a:off x="6444738" y="1142075"/>
            <a:ext cx="689700" cy="689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 panose="020B0604020202020204"/>
              <a:buNone/>
            </a:pPr>
            <a:endParaRPr sz="7200" b="0" i="0" u="none" strike="noStrike" cap="none">
              <a:solidFill>
                <a:schemeClr val="dk2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867" name="Google Shape;867;p14"/>
          <p:cNvSpPr/>
          <p:nvPr/>
        </p:nvSpPr>
        <p:spPr>
          <a:xfrm>
            <a:off x="2009525" y="1142075"/>
            <a:ext cx="689700" cy="689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 panose="020B0604020202020204"/>
              <a:buNone/>
            </a:pPr>
            <a:endParaRPr sz="7200" b="0" i="0" u="none" strike="noStrike" cap="none">
              <a:solidFill>
                <a:schemeClr val="dk2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868" name="Google Shape;868;p14"/>
          <p:cNvSpPr txBox="1"/>
          <p:nvPr>
            <p:ph type="title"/>
          </p:nvPr>
        </p:nvSpPr>
        <p:spPr>
          <a:xfrm>
            <a:off x="540000" y="2060838"/>
            <a:ext cx="362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Advantages</a:t>
            </a:r>
            <a:endParaRPr lang="en-US"/>
          </a:p>
        </p:txBody>
      </p:sp>
      <p:sp>
        <p:nvSpPr>
          <p:cNvPr id="869" name="Google Shape;869;p14"/>
          <p:cNvSpPr txBox="1"/>
          <p:nvPr>
            <p:ph type="subTitle" idx="1"/>
          </p:nvPr>
        </p:nvSpPr>
        <p:spPr>
          <a:xfrm>
            <a:off x="534920" y="2787462"/>
            <a:ext cx="3628800" cy="14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Simple application interface, easy   to use.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Already have a database system.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Vivid, sharp images.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Fast page loading speed.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The application is compatible with any Android device.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Easy upgrade facility in the future.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870" name="Google Shape;870;p14"/>
          <p:cNvSpPr txBox="1"/>
          <p:nvPr>
            <p:ph type="title" idx="2"/>
          </p:nvPr>
        </p:nvSpPr>
        <p:spPr>
          <a:xfrm>
            <a:off x="4975200" y="2060838"/>
            <a:ext cx="362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>
                <a:solidFill>
                  <a:schemeClr val="lt1"/>
                </a:solidFill>
              </a:rPr>
              <a:t>disadvantages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1" name="Google Shape;871;p14"/>
          <p:cNvSpPr txBox="1"/>
          <p:nvPr>
            <p:ph type="subTitle" idx="3"/>
          </p:nvPr>
        </p:nvSpPr>
        <p:spPr>
          <a:xfrm>
            <a:off x="5003775" y="2786827"/>
            <a:ext cx="3628800" cy="14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- </a:t>
            </a:r>
            <a:r>
              <a:rPr lang="en-US"/>
              <a:t>The interface is not optimized and modern.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  <p:pic>
        <p:nvPicPr>
          <p:cNvPr id="872" name="Google Shape;872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63115" y="1186180"/>
            <a:ext cx="572770" cy="60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55410" y="1142365"/>
            <a:ext cx="678815" cy="678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5"/>
          <p:cNvSpPr txBox="1"/>
          <p:nvPr>
            <p:ph type="title"/>
          </p:nvPr>
        </p:nvSpPr>
        <p:spPr>
          <a:xfrm>
            <a:off x="323505" y="3148000"/>
            <a:ext cx="362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04. DEMO app</a:t>
            </a:r>
            <a:br>
              <a:rPr lang="en-US"/>
            </a:br>
            <a:r>
              <a:rPr lang="en-US"/>
              <a:t>  </a:t>
            </a:r>
            <a:br>
              <a:rPr lang="en-US"/>
            </a:br>
            <a:endParaRPr lang="en-US"/>
          </a:p>
        </p:txBody>
      </p:sp>
      <p:pic>
        <p:nvPicPr>
          <p:cNvPr id="879" name="Google Shape;879;p15"/>
          <p:cNvPicPr preferRelativeResize="0"/>
          <p:nvPr/>
        </p:nvPicPr>
        <p:blipFill rotWithShape="1">
          <a:blip r:embed="rId1"/>
          <a:srcRect l="6540" t="15833" r="6954" b="7706"/>
          <a:stretch>
            <a:fillRect/>
          </a:stretch>
        </p:blipFill>
        <p:spPr>
          <a:xfrm>
            <a:off x="5539105" y="1128395"/>
            <a:ext cx="360489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3448bc4129_0_0"/>
          <p:cNvSpPr txBox="1"/>
          <p:nvPr>
            <p:ph type="title" idx="4294967295"/>
          </p:nvPr>
        </p:nvSpPr>
        <p:spPr>
          <a:xfrm>
            <a:off x="1259840" y="267335"/>
            <a:ext cx="414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 Functional of app</a:t>
            </a:r>
            <a:endParaRPr lang="en-US"/>
          </a:p>
        </p:txBody>
      </p:sp>
      <p:sp>
        <p:nvSpPr>
          <p:cNvPr id="885" name="Google Shape;885;g13448bc4129_0_0"/>
          <p:cNvSpPr/>
          <p:nvPr/>
        </p:nvSpPr>
        <p:spPr>
          <a:xfrm>
            <a:off x="193110" y="1004375"/>
            <a:ext cx="865800" cy="112800"/>
          </a:xfrm>
          <a:prstGeom prst="ellipse">
            <a:avLst/>
          </a:prstGeom>
          <a:solidFill>
            <a:srgbClr val="DFD7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6" name="Google Shape;886;g13448bc4129_0_0"/>
          <p:cNvSpPr/>
          <p:nvPr/>
        </p:nvSpPr>
        <p:spPr>
          <a:xfrm>
            <a:off x="125960" y="69994"/>
            <a:ext cx="1005900" cy="1007100"/>
          </a:xfrm>
          <a:prstGeom prst="ellipse">
            <a:avLst/>
          </a:prstGeom>
          <a:solidFill>
            <a:srgbClr val="F05C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7" name="Google Shape;887;g13448bc4129_0_0"/>
          <p:cNvSpPr/>
          <p:nvPr/>
        </p:nvSpPr>
        <p:spPr>
          <a:xfrm>
            <a:off x="594579" y="532899"/>
            <a:ext cx="87300" cy="88500"/>
          </a:xfrm>
          <a:prstGeom prst="ellipse">
            <a:avLst/>
          </a:pr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8" name="Google Shape;888;g13448bc4129_0_0"/>
          <p:cNvSpPr/>
          <p:nvPr/>
        </p:nvSpPr>
        <p:spPr>
          <a:xfrm>
            <a:off x="474567" y="201436"/>
            <a:ext cx="327176" cy="744362"/>
          </a:xfrm>
          <a:custGeom>
            <a:avLst/>
            <a:gdLst/>
            <a:ahLst/>
            <a:cxnLst/>
            <a:rect l="l" t="t" r="r" b="b"/>
            <a:pathLst>
              <a:path w="153" h="348" extrusionOk="0">
                <a:moveTo>
                  <a:pt x="77" y="348"/>
                </a:moveTo>
                <a:cubicBezTo>
                  <a:pt x="34" y="348"/>
                  <a:pt x="0" y="272"/>
                  <a:pt x="0" y="174"/>
                </a:cubicBezTo>
                <a:cubicBezTo>
                  <a:pt x="0" y="77"/>
                  <a:pt x="34" y="0"/>
                  <a:pt x="77" y="0"/>
                </a:cubicBezTo>
                <a:cubicBezTo>
                  <a:pt x="120" y="0"/>
                  <a:pt x="153" y="77"/>
                  <a:pt x="153" y="174"/>
                </a:cubicBezTo>
                <a:cubicBezTo>
                  <a:pt x="153" y="272"/>
                  <a:pt x="120" y="348"/>
                  <a:pt x="77" y="348"/>
                </a:cubicBezTo>
                <a:close/>
                <a:moveTo>
                  <a:pt x="77" y="13"/>
                </a:moveTo>
                <a:cubicBezTo>
                  <a:pt x="42" y="13"/>
                  <a:pt x="13" y="87"/>
                  <a:pt x="13" y="174"/>
                </a:cubicBezTo>
                <a:cubicBezTo>
                  <a:pt x="13" y="262"/>
                  <a:pt x="42" y="336"/>
                  <a:pt x="77" y="336"/>
                </a:cubicBezTo>
                <a:cubicBezTo>
                  <a:pt x="111" y="336"/>
                  <a:pt x="141" y="262"/>
                  <a:pt x="141" y="174"/>
                </a:cubicBezTo>
                <a:cubicBezTo>
                  <a:pt x="141" y="87"/>
                  <a:pt x="111" y="13"/>
                  <a:pt x="77" y="13"/>
                </a:cubicBez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9" name="Google Shape;889;g13448bc4129_0_0"/>
          <p:cNvSpPr/>
          <p:nvPr/>
        </p:nvSpPr>
        <p:spPr>
          <a:xfrm>
            <a:off x="265974" y="411458"/>
            <a:ext cx="745790" cy="327176"/>
          </a:xfrm>
          <a:custGeom>
            <a:avLst/>
            <a:gdLst/>
            <a:ahLst/>
            <a:cxnLst/>
            <a:rect l="l" t="t" r="r" b="b"/>
            <a:pathLst>
              <a:path w="348" h="153" extrusionOk="0">
                <a:moveTo>
                  <a:pt x="174" y="153"/>
                </a:moveTo>
                <a:cubicBezTo>
                  <a:pt x="76" y="153"/>
                  <a:pt x="0" y="119"/>
                  <a:pt x="0" y="76"/>
                </a:cubicBezTo>
                <a:cubicBezTo>
                  <a:pt x="0" y="33"/>
                  <a:pt x="76" y="0"/>
                  <a:pt x="174" y="0"/>
                </a:cubicBezTo>
                <a:cubicBezTo>
                  <a:pt x="271" y="0"/>
                  <a:pt x="348" y="33"/>
                  <a:pt x="348" y="76"/>
                </a:cubicBezTo>
                <a:cubicBezTo>
                  <a:pt x="348" y="119"/>
                  <a:pt x="271" y="153"/>
                  <a:pt x="174" y="153"/>
                </a:cubicBezTo>
                <a:close/>
                <a:moveTo>
                  <a:pt x="174" y="12"/>
                </a:moveTo>
                <a:cubicBezTo>
                  <a:pt x="86" y="12"/>
                  <a:pt x="12" y="42"/>
                  <a:pt x="12" y="76"/>
                </a:cubicBezTo>
                <a:cubicBezTo>
                  <a:pt x="12" y="111"/>
                  <a:pt x="86" y="140"/>
                  <a:pt x="174" y="140"/>
                </a:cubicBezTo>
                <a:cubicBezTo>
                  <a:pt x="261" y="140"/>
                  <a:pt x="335" y="111"/>
                  <a:pt x="335" y="76"/>
                </a:cubicBezTo>
                <a:cubicBezTo>
                  <a:pt x="335" y="42"/>
                  <a:pt x="261" y="12"/>
                  <a:pt x="174" y="12"/>
                </a:cubicBez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0" name="Google Shape;890;g13448bc4129_0_0"/>
          <p:cNvSpPr/>
          <p:nvPr/>
        </p:nvSpPr>
        <p:spPr>
          <a:xfrm>
            <a:off x="340268" y="284302"/>
            <a:ext cx="597204" cy="578630"/>
          </a:xfrm>
          <a:custGeom>
            <a:avLst/>
            <a:gdLst/>
            <a:ahLst/>
            <a:cxnLst/>
            <a:rect l="l" t="t" r="r" b="b"/>
            <a:pathLst>
              <a:path w="278" h="270" extrusionOk="0">
                <a:moveTo>
                  <a:pt x="229" y="270"/>
                </a:moveTo>
                <a:cubicBezTo>
                  <a:pt x="190" y="270"/>
                  <a:pt x="134" y="238"/>
                  <a:pt x="85" y="189"/>
                </a:cubicBezTo>
                <a:cubicBezTo>
                  <a:pt x="52" y="157"/>
                  <a:pt x="27" y="121"/>
                  <a:pt x="14" y="89"/>
                </a:cubicBezTo>
                <a:cubicBezTo>
                  <a:pt x="0" y="55"/>
                  <a:pt x="0" y="27"/>
                  <a:pt x="16" y="12"/>
                </a:cubicBezTo>
                <a:cubicBezTo>
                  <a:pt x="24" y="4"/>
                  <a:pt x="35" y="0"/>
                  <a:pt x="48" y="0"/>
                </a:cubicBezTo>
                <a:cubicBezTo>
                  <a:pt x="87" y="0"/>
                  <a:pt x="144" y="32"/>
                  <a:pt x="193" y="81"/>
                </a:cubicBezTo>
                <a:cubicBezTo>
                  <a:pt x="225" y="113"/>
                  <a:pt x="250" y="149"/>
                  <a:pt x="264" y="182"/>
                </a:cubicBezTo>
                <a:cubicBezTo>
                  <a:pt x="278" y="216"/>
                  <a:pt x="277" y="243"/>
                  <a:pt x="262" y="258"/>
                </a:cubicBezTo>
                <a:cubicBezTo>
                  <a:pt x="254" y="266"/>
                  <a:pt x="243" y="270"/>
                  <a:pt x="229" y="270"/>
                </a:cubicBezTo>
                <a:close/>
                <a:moveTo>
                  <a:pt x="48" y="13"/>
                </a:moveTo>
                <a:cubicBezTo>
                  <a:pt x="38" y="13"/>
                  <a:pt x="30" y="16"/>
                  <a:pt x="25" y="21"/>
                </a:cubicBezTo>
                <a:cubicBezTo>
                  <a:pt x="13" y="32"/>
                  <a:pt x="14" y="55"/>
                  <a:pt x="26" y="84"/>
                </a:cubicBezTo>
                <a:cubicBezTo>
                  <a:pt x="38" y="115"/>
                  <a:pt x="62" y="149"/>
                  <a:pt x="94" y="180"/>
                </a:cubicBezTo>
                <a:cubicBezTo>
                  <a:pt x="140" y="227"/>
                  <a:pt x="194" y="258"/>
                  <a:pt x="229" y="258"/>
                </a:cubicBezTo>
                <a:cubicBezTo>
                  <a:pt x="239" y="258"/>
                  <a:pt x="247" y="255"/>
                  <a:pt x="253" y="249"/>
                </a:cubicBezTo>
                <a:cubicBezTo>
                  <a:pt x="264" y="238"/>
                  <a:pt x="264" y="215"/>
                  <a:pt x="252" y="186"/>
                </a:cubicBezTo>
                <a:cubicBezTo>
                  <a:pt x="239" y="155"/>
                  <a:pt x="215" y="121"/>
                  <a:pt x="184" y="90"/>
                </a:cubicBezTo>
                <a:cubicBezTo>
                  <a:pt x="138" y="44"/>
                  <a:pt x="83" y="13"/>
                  <a:pt x="48" y="13"/>
                </a:cubicBezTo>
                <a:close/>
              </a:path>
            </a:pathLst>
          </a:custGeom>
          <a:solidFill>
            <a:srgbClr val="F6B3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1" name="Google Shape;891;g13448bc4129_0_0"/>
          <p:cNvSpPr/>
          <p:nvPr/>
        </p:nvSpPr>
        <p:spPr>
          <a:xfrm>
            <a:off x="467268" y="411302"/>
            <a:ext cx="597204" cy="578630"/>
          </a:xfrm>
          <a:custGeom>
            <a:avLst/>
            <a:gdLst/>
            <a:ahLst/>
            <a:cxnLst/>
            <a:rect l="l" t="t" r="r" b="b"/>
            <a:pathLst>
              <a:path w="278" h="270" extrusionOk="0">
                <a:moveTo>
                  <a:pt x="48" y="270"/>
                </a:moveTo>
                <a:cubicBezTo>
                  <a:pt x="35" y="270"/>
                  <a:pt x="24" y="266"/>
                  <a:pt x="16" y="258"/>
                </a:cubicBezTo>
                <a:cubicBezTo>
                  <a:pt x="0" y="243"/>
                  <a:pt x="0" y="216"/>
                  <a:pt x="14" y="182"/>
                </a:cubicBezTo>
                <a:cubicBezTo>
                  <a:pt x="27" y="149"/>
                  <a:pt x="52" y="113"/>
                  <a:pt x="85" y="81"/>
                </a:cubicBezTo>
                <a:cubicBezTo>
                  <a:pt x="134" y="32"/>
                  <a:pt x="190" y="0"/>
                  <a:pt x="229" y="0"/>
                </a:cubicBezTo>
                <a:cubicBezTo>
                  <a:pt x="243" y="0"/>
                  <a:pt x="254" y="4"/>
                  <a:pt x="262" y="12"/>
                </a:cubicBezTo>
                <a:cubicBezTo>
                  <a:pt x="277" y="27"/>
                  <a:pt x="278" y="55"/>
                  <a:pt x="264" y="89"/>
                </a:cubicBezTo>
                <a:cubicBezTo>
                  <a:pt x="250" y="121"/>
                  <a:pt x="225" y="157"/>
                  <a:pt x="193" y="189"/>
                </a:cubicBezTo>
                <a:cubicBezTo>
                  <a:pt x="144" y="238"/>
                  <a:pt x="87" y="270"/>
                  <a:pt x="48" y="270"/>
                </a:cubicBezTo>
                <a:close/>
                <a:moveTo>
                  <a:pt x="229" y="13"/>
                </a:moveTo>
                <a:cubicBezTo>
                  <a:pt x="194" y="13"/>
                  <a:pt x="140" y="44"/>
                  <a:pt x="94" y="90"/>
                </a:cubicBezTo>
                <a:cubicBezTo>
                  <a:pt x="62" y="121"/>
                  <a:pt x="38" y="155"/>
                  <a:pt x="26" y="186"/>
                </a:cubicBezTo>
                <a:cubicBezTo>
                  <a:pt x="14" y="215"/>
                  <a:pt x="13" y="238"/>
                  <a:pt x="25" y="249"/>
                </a:cubicBezTo>
                <a:cubicBezTo>
                  <a:pt x="30" y="255"/>
                  <a:pt x="38" y="258"/>
                  <a:pt x="48" y="258"/>
                </a:cubicBezTo>
                <a:cubicBezTo>
                  <a:pt x="83" y="258"/>
                  <a:pt x="138" y="227"/>
                  <a:pt x="184" y="180"/>
                </a:cubicBezTo>
                <a:cubicBezTo>
                  <a:pt x="215" y="149"/>
                  <a:pt x="239" y="115"/>
                  <a:pt x="252" y="84"/>
                </a:cubicBezTo>
                <a:cubicBezTo>
                  <a:pt x="264" y="55"/>
                  <a:pt x="264" y="32"/>
                  <a:pt x="253" y="21"/>
                </a:cubicBezTo>
                <a:cubicBezTo>
                  <a:pt x="247" y="16"/>
                  <a:pt x="239" y="13"/>
                  <a:pt x="229" y="13"/>
                </a:cubicBezTo>
                <a:close/>
              </a:path>
            </a:pathLst>
          </a:custGeom>
          <a:solidFill>
            <a:srgbClr val="F6B3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2" name="Google Shape;892;g13448bc4129_0_0"/>
          <p:cNvSpPr/>
          <p:nvPr/>
        </p:nvSpPr>
        <p:spPr>
          <a:xfrm>
            <a:off x="0" y="1275715"/>
            <a:ext cx="4422900" cy="33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3" name="Google Shape;893;g13448bc4129_0_0"/>
          <p:cNvSpPr txBox="1"/>
          <p:nvPr/>
        </p:nvSpPr>
        <p:spPr>
          <a:xfrm>
            <a:off x="35550" y="1419848"/>
            <a:ext cx="5146800" cy="2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1. Search tour</a:t>
            </a:r>
            <a:endParaRPr sz="1800" b="0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2. Book tour</a:t>
            </a:r>
            <a:endParaRPr sz="1800" b="0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r>
              <a:rPr lang="en-US" sz="18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. Register, login</a:t>
            </a:r>
            <a:endParaRPr sz="1800" b="0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4. Update personal information</a:t>
            </a:r>
            <a:endParaRPr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5. See tours status</a:t>
            </a:r>
            <a:endParaRPr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6. Tour reviews</a:t>
            </a:r>
            <a:endParaRPr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7</a:t>
            </a:r>
            <a:r>
              <a:rPr lang="en-US" sz="18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. Live chat with </a:t>
            </a: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Admin</a:t>
            </a:r>
            <a:endParaRPr sz="1800" b="0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4" name="Google Shape;894;g13448bc4129_0_0"/>
          <p:cNvSpPr/>
          <p:nvPr/>
        </p:nvSpPr>
        <p:spPr>
          <a:xfrm>
            <a:off x="5986825" y="621400"/>
            <a:ext cx="1749300" cy="3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6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95" name="Google Shape;895;g13448bc4129_0_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79988" y="1172000"/>
            <a:ext cx="2162981" cy="384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g13448bc4129_0_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80635" y="1131351"/>
            <a:ext cx="2162975" cy="384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13448bc4129_0_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80002" y="1131359"/>
            <a:ext cx="2162975" cy="384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g13448bc4129_0_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79990" y="1130736"/>
            <a:ext cx="2162975" cy="384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g13448bc4129_0_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795865" y="1131371"/>
            <a:ext cx="2162975" cy="384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g13448bc4129_0_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779135" y="1131570"/>
            <a:ext cx="2179955" cy="384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13448bc4129_0_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788245" y="1130089"/>
            <a:ext cx="2162975" cy="384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g13448bc4129_0_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796513" y="1131359"/>
            <a:ext cx="2162975" cy="384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13448bc4129_0_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797135" y="1131371"/>
            <a:ext cx="2162975" cy="384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3448bc4129_0_28"/>
          <p:cNvSpPr txBox="1"/>
          <p:nvPr>
            <p:ph type="title" idx="4294967295"/>
          </p:nvPr>
        </p:nvSpPr>
        <p:spPr>
          <a:xfrm>
            <a:off x="1259840" y="267335"/>
            <a:ext cx="414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 Functional of app</a:t>
            </a:r>
            <a:endParaRPr lang="en-US"/>
          </a:p>
        </p:txBody>
      </p:sp>
      <p:sp>
        <p:nvSpPr>
          <p:cNvPr id="909" name="Google Shape;909;g13448bc4129_0_28"/>
          <p:cNvSpPr/>
          <p:nvPr/>
        </p:nvSpPr>
        <p:spPr>
          <a:xfrm>
            <a:off x="193110" y="1004375"/>
            <a:ext cx="865800" cy="112800"/>
          </a:xfrm>
          <a:prstGeom prst="ellipse">
            <a:avLst/>
          </a:prstGeom>
          <a:solidFill>
            <a:srgbClr val="DFD7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0" name="Google Shape;910;g13448bc4129_0_28"/>
          <p:cNvSpPr/>
          <p:nvPr/>
        </p:nvSpPr>
        <p:spPr>
          <a:xfrm>
            <a:off x="125960" y="69994"/>
            <a:ext cx="1005900" cy="1007100"/>
          </a:xfrm>
          <a:prstGeom prst="ellipse">
            <a:avLst/>
          </a:prstGeom>
          <a:solidFill>
            <a:srgbClr val="F05C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1" name="Google Shape;911;g13448bc4129_0_28"/>
          <p:cNvSpPr/>
          <p:nvPr/>
        </p:nvSpPr>
        <p:spPr>
          <a:xfrm>
            <a:off x="594579" y="532899"/>
            <a:ext cx="87300" cy="88500"/>
          </a:xfrm>
          <a:prstGeom prst="ellipse">
            <a:avLst/>
          </a:pr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2" name="Google Shape;912;g13448bc4129_0_28"/>
          <p:cNvSpPr/>
          <p:nvPr/>
        </p:nvSpPr>
        <p:spPr>
          <a:xfrm>
            <a:off x="474567" y="201436"/>
            <a:ext cx="327176" cy="744362"/>
          </a:xfrm>
          <a:custGeom>
            <a:avLst/>
            <a:gdLst/>
            <a:ahLst/>
            <a:cxnLst/>
            <a:rect l="l" t="t" r="r" b="b"/>
            <a:pathLst>
              <a:path w="153" h="348" extrusionOk="0">
                <a:moveTo>
                  <a:pt x="77" y="348"/>
                </a:moveTo>
                <a:cubicBezTo>
                  <a:pt x="34" y="348"/>
                  <a:pt x="0" y="272"/>
                  <a:pt x="0" y="174"/>
                </a:cubicBezTo>
                <a:cubicBezTo>
                  <a:pt x="0" y="77"/>
                  <a:pt x="34" y="0"/>
                  <a:pt x="77" y="0"/>
                </a:cubicBezTo>
                <a:cubicBezTo>
                  <a:pt x="120" y="0"/>
                  <a:pt x="153" y="77"/>
                  <a:pt x="153" y="174"/>
                </a:cubicBezTo>
                <a:cubicBezTo>
                  <a:pt x="153" y="272"/>
                  <a:pt x="120" y="348"/>
                  <a:pt x="77" y="348"/>
                </a:cubicBezTo>
                <a:close/>
                <a:moveTo>
                  <a:pt x="77" y="13"/>
                </a:moveTo>
                <a:cubicBezTo>
                  <a:pt x="42" y="13"/>
                  <a:pt x="13" y="87"/>
                  <a:pt x="13" y="174"/>
                </a:cubicBezTo>
                <a:cubicBezTo>
                  <a:pt x="13" y="262"/>
                  <a:pt x="42" y="336"/>
                  <a:pt x="77" y="336"/>
                </a:cubicBezTo>
                <a:cubicBezTo>
                  <a:pt x="111" y="336"/>
                  <a:pt x="141" y="262"/>
                  <a:pt x="141" y="174"/>
                </a:cubicBezTo>
                <a:cubicBezTo>
                  <a:pt x="141" y="87"/>
                  <a:pt x="111" y="13"/>
                  <a:pt x="77" y="13"/>
                </a:cubicBez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3" name="Google Shape;913;g13448bc4129_0_28"/>
          <p:cNvSpPr/>
          <p:nvPr/>
        </p:nvSpPr>
        <p:spPr>
          <a:xfrm>
            <a:off x="265974" y="411458"/>
            <a:ext cx="745790" cy="327176"/>
          </a:xfrm>
          <a:custGeom>
            <a:avLst/>
            <a:gdLst/>
            <a:ahLst/>
            <a:cxnLst/>
            <a:rect l="l" t="t" r="r" b="b"/>
            <a:pathLst>
              <a:path w="348" h="153" extrusionOk="0">
                <a:moveTo>
                  <a:pt x="174" y="153"/>
                </a:moveTo>
                <a:cubicBezTo>
                  <a:pt x="76" y="153"/>
                  <a:pt x="0" y="119"/>
                  <a:pt x="0" y="76"/>
                </a:cubicBezTo>
                <a:cubicBezTo>
                  <a:pt x="0" y="33"/>
                  <a:pt x="76" y="0"/>
                  <a:pt x="174" y="0"/>
                </a:cubicBezTo>
                <a:cubicBezTo>
                  <a:pt x="271" y="0"/>
                  <a:pt x="348" y="33"/>
                  <a:pt x="348" y="76"/>
                </a:cubicBezTo>
                <a:cubicBezTo>
                  <a:pt x="348" y="119"/>
                  <a:pt x="271" y="153"/>
                  <a:pt x="174" y="153"/>
                </a:cubicBezTo>
                <a:close/>
                <a:moveTo>
                  <a:pt x="174" y="12"/>
                </a:moveTo>
                <a:cubicBezTo>
                  <a:pt x="86" y="12"/>
                  <a:pt x="12" y="42"/>
                  <a:pt x="12" y="76"/>
                </a:cubicBezTo>
                <a:cubicBezTo>
                  <a:pt x="12" y="111"/>
                  <a:pt x="86" y="140"/>
                  <a:pt x="174" y="140"/>
                </a:cubicBezTo>
                <a:cubicBezTo>
                  <a:pt x="261" y="140"/>
                  <a:pt x="335" y="111"/>
                  <a:pt x="335" y="76"/>
                </a:cubicBezTo>
                <a:cubicBezTo>
                  <a:pt x="335" y="42"/>
                  <a:pt x="261" y="12"/>
                  <a:pt x="174" y="12"/>
                </a:cubicBez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4" name="Google Shape;914;g13448bc4129_0_28"/>
          <p:cNvSpPr/>
          <p:nvPr/>
        </p:nvSpPr>
        <p:spPr>
          <a:xfrm>
            <a:off x="340268" y="284302"/>
            <a:ext cx="597204" cy="578630"/>
          </a:xfrm>
          <a:custGeom>
            <a:avLst/>
            <a:gdLst/>
            <a:ahLst/>
            <a:cxnLst/>
            <a:rect l="l" t="t" r="r" b="b"/>
            <a:pathLst>
              <a:path w="278" h="270" extrusionOk="0">
                <a:moveTo>
                  <a:pt x="229" y="270"/>
                </a:moveTo>
                <a:cubicBezTo>
                  <a:pt x="190" y="270"/>
                  <a:pt x="134" y="238"/>
                  <a:pt x="85" y="189"/>
                </a:cubicBezTo>
                <a:cubicBezTo>
                  <a:pt x="52" y="157"/>
                  <a:pt x="27" y="121"/>
                  <a:pt x="14" y="89"/>
                </a:cubicBezTo>
                <a:cubicBezTo>
                  <a:pt x="0" y="55"/>
                  <a:pt x="0" y="27"/>
                  <a:pt x="16" y="12"/>
                </a:cubicBezTo>
                <a:cubicBezTo>
                  <a:pt x="24" y="4"/>
                  <a:pt x="35" y="0"/>
                  <a:pt x="48" y="0"/>
                </a:cubicBezTo>
                <a:cubicBezTo>
                  <a:pt x="87" y="0"/>
                  <a:pt x="144" y="32"/>
                  <a:pt x="193" y="81"/>
                </a:cubicBezTo>
                <a:cubicBezTo>
                  <a:pt x="225" y="113"/>
                  <a:pt x="250" y="149"/>
                  <a:pt x="264" y="182"/>
                </a:cubicBezTo>
                <a:cubicBezTo>
                  <a:pt x="278" y="216"/>
                  <a:pt x="277" y="243"/>
                  <a:pt x="262" y="258"/>
                </a:cubicBezTo>
                <a:cubicBezTo>
                  <a:pt x="254" y="266"/>
                  <a:pt x="243" y="270"/>
                  <a:pt x="229" y="270"/>
                </a:cubicBezTo>
                <a:close/>
                <a:moveTo>
                  <a:pt x="48" y="13"/>
                </a:moveTo>
                <a:cubicBezTo>
                  <a:pt x="38" y="13"/>
                  <a:pt x="30" y="16"/>
                  <a:pt x="25" y="21"/>
                </a:cubicBezTo>
                <a:cubicBezTo>
                  <a:pt x="13" y="32"/>
                  <a:pt x="14" y="55"/>
                  <a:pt x="26" y="84"/>
                </a:cubicBezTo>
                <a:cubicBezTo>
                  <a:pt x="38" y="115"/>
                  <a:pt x="62" y="149"/>
                  <a:pt x="94" y="180"/>
                </a:cubicBezTo>
                <a:cubicBezTo>
                  <a:pt x="140" y="227"/>
                  <a:pt x="194" y="258"/>
                  <a:pt x="229" y="258"/>
                </a:cubicBezTo>
                <a:cubicBezTo>
                  <a:pt x="239" y="258"/>
                  <a:pt x="247" y="255"/>
                  <a:pt x="253" y="249"/>
                </a:cubicBezTo>
                <a:cubicBezTo>
                  <a:pt x="264" y="238"/>
                  <a:pt x="264" y="215"/>
                  <a:pt x="252" y="186"/>
                </a:cubicBezTo>
                <a:cubicBezTo>
                  <a:pt x="239" y="155"/>
                  <a:pt x="215" y="121"/>
                  <a:pt x="184" y="90"/>
                </a:cubicBezTo>
                <a:cubicBezTo>
                  <a:pt x="138" y="44"/>
                  <a:pt x="83" y="13"/>
                  <a:pt x="48" y="13"/>
                </a:cubicBezTo>
                <a:close/>
              </a:path>
            </a:pathLst>
          </a:custGeom>
          <a:solidFill>
            <a:srgbClr val="F6B3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5" name="Google Shape;915;g13448bc4129_0_28"/>
          <p:cNvSpPr/>
          <p:nvPr/>
        </p:nvSpPr>
        <p:spPr>
          <a:xfrm>
            <a:off x="467268" y="411302"/>
            <a:ext cx="597204" cy="578630"/>
          </a:xfrm>
          <a:custGeom>
            <a:avLst/>
            <a:gdLst/>
            <a:ahLst/>
            <a:cxnLst/>
            <a:rect l="l" t="t" r="r" b="b"/>
            <a:pathLst>
              <a:path w="278" h="270" extrusionOk="0">
                <a:moveTo>
                  <a:pt x="48" y="270"/>
                </a:moveTo>
                <a:cubicBezTo>
                  <a:pt x="35" y="270"/>
                  <a:pt x="24" y="266"/>
                  <a:pt x="16" y="258"/>
                </a:cubicBezTo>
                <a:cubicBezTo>
                  <a:pt x="0" y="243"/>
                  <a:pt x="0" y="216"/>
                  <a:pt x="14" y="182"/>
                </a:cubicBezTo>
                <a:cubicBezTo>
                  <a:pt x="27" y="149"/>
                  <a:pt x="52" y="113"/>
                  <a:pt x="85" y="81"/>
                </a:cubicBezTo>
                <a:cubicBezTo>
                  <a:pt x="134" y="32"/>
                  <a:pt x="190" y="0"/>
                  <a:pt x="229" y="0"/>
                </a:cubicBezTo>
                <a:cubicBezTo>
                  <a:pt x="243" y="0"/>
                  <a:pt x="254" y="4"/>
                  <a:pt x="262" y="12"/>
                </a:cubicBezTo>
                <a:cubicBezTo>
                  <a:pt x="277" y="27"/>
                  <a:pt x="278" y="55"/>
                  <a:pt x="264" y="89"/>
                </a:cubicBezTo>
                <a:cubicBezTo>
                  <a:pt x="250" y="121"/>
                  <a:pt x="225" y="157"/>
                  <a:pt x="193" y="189"/>
                </a:cubicBezTo>
                <a:cubicBezTo>
                  <a:pt x="144" y="238"/>
                  <a:pt x="87" y="270"/>
                  <a:pt x="48" y="270"/>
                </a:cubicBezTo>
                <a:close/>
                <a:moveTo>
                  <a:pt x="229" y="13"/>
                </a:moveTo>
                <a:cubicBezTo>
                  <a:pt x="194" y="13"/>
                  <a:pt x="140" y="44"/>
                  <a:pt x="94" y="90"/>
                </a:cubicBezTo>
                <a:cubicBezTo>
                  <a:pt x="62" y="121"/>
                  <a:pt x="38" y="155"/>
                  <a:pt x="26" y="186"/>
                </a:cubicBezTo>
                <a:cubicBezTo>
                  <a:pt x="14" y="215"/>
                  <a:pt x="13" y="238"/>
                  <a:pt x="25" y="249"/>
                </a:cubicBezTo>
                <a:cubicBezTo>
                  <a:pt x="30" y="255"/>
                  <a:pt x="38" y="258"/>
                  <a:pt x="48" y="258"/>
                </a:cubicBezTo>
                <a:cubicBezTo>
                  <a:pt x="83" y="258"/>
                  <a:pt x="138" y="227"/>
                  <a:pt x="184" y="180"/>
                </a:cubicBezTo>
                <a:cubicBezTo>
                  <a:pt x="215" y="149"/>
                  <a:pt x="239" y="115"/>
                  <a:pt x="252" y="84"/>
                </a:cubicBezTo>
                <a:cubicBezTo>
                  <a:pt x="264" y="55"/>
                  <a:pt x="264" y="32"/>
                  <a:pt x="253" y="21"/>
                </a:cubicBezTo>
                <a:cubicBezTo>
                  <a:pt x="247" y="16"/>
                  <a:pt x="239" y="13"/>
                  <a:pt x="229" y="13"/>
                </a:cubicBezTo>
                <a:close/>
              </a:path>
            </a:pathLst>
          </a:custGeom>
          <a:solidFill>
            <a:srgbClr val="F6B3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6" name="Google Shape;916;g13448bc4129_0_28"/>
          <p:cNvSpPr/>
          <p:nvPr/>
        </p:nvSpPr>
        <p:spPr>
          <a:xfrm>
            <a:off x="0" y="1275715"/>
            <a:ext cx="4422900" cy="33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7" name="Google Shape;917;g13448bc4129_0_28"/>
          <p:cNvSpPr txBox="1"/>
          <p:nvPr/>
        </p:nvSpPr>
        <p:spPr>
          <a:xfrm>
            <a:off x="35560" y="1419860"/>
            <a:ext cx="5146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1. Search tour</a:t>
            </a:r>
            <a:endParaRPr sz="1800" b="0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2. Book tour</a:t>
            </a:r>
            <a:endParaRPr sz="1800" b="0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r>
              <a:rPr lang="en-US" sz="18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. Register, login</a:t>
            </a:r>
            <a:endParaRPr sz="1800" b="0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4. Update personal information</a:t>
            </a:r>
            <a:endParaRPr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5. See tours status</a:t>
            </a:r>
            <a:endParaRPr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6</a:t>
            </a:r>
            <a:r>
              <a:rPr lang="en-US" sz="18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. Live chat with </a:t>
            </a: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Admin</a:t>
            </a:r>
            <a:endParaRPr sz="1800" b="0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8" name="Google Shape;918;g13448bc4129_0_28"/>
          <p:cNvSpPr/>
          <p:nvPr/>
        </p:nvSpPr>
        <p:spPr>
          <a:xfrm>
            <a:off x="5986825" y="621400"/>
            <a:ext cx="1749300" cy="3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Admin</a:t>
            </a:r>
            <a:endParaRPr sz="16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89000"/>
          </a:blip>
          <a:stretch>
            <a:fillRect/>
          </a:stretch>
        </a:blipFill>
        <a:effectLst/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6"/>
          <p:cNvSpPr txBox="1"/>
          <p:nvPr>
            <p:ph type="ctrTitle" idx="4294967295"/>
          </p:nvPr>
        </p:nvSpPr>
        <p:spPr>
          <a:xfrm>
            <a:off x="2555240" y="448310"/>
            <a:ext cx="4032885" cy="152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ebas Neue" panose="020B0606020202050201"/>
              <a:buNone/>
            </a:pPr>
            <a:r>
              <a:rPr lang="en-US" sz="8800" b="1" i="0" u="none" strike="noStrike" cap="none">
                <a:solidFill>
                  <a:srgbClr val="FFFFFF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THANKS !</a:t>
            </a:r>
            <a:endParaRPr sz="8800" b="1" i="0" u="none" strike="noStrike" cap="none">
              <a:solidFill>
                <a:srgbClr val="FFFFFF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924" name="Google Shape;924;p16"/>
          <p:cNvSpPr txBox="1"/>
          <p:nvPr>
            <p:ph type="subTitle" idx="4294967295"/>
          </p:nvPr>
        </p:nvSpPr>
        <p:spPr>
          <a:xfrm>
            <a:off x="2569845" y="2499360"/>
            <a:ext cx="3773805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Do you have any questions?</a:t>
            </a:r>
            <a:endParaRPr sz="20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</a:pPr>
            <a:endParaRPr sz="20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ransition>
    <p:newsfla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91000"/>
          </a:blip>
          <a:stretch>
            <a:fillRect/>
          </a:stretch>
        </a:blipFill>
        <a:effectLst/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"/>
          <p:cNvSpPr/>
          <p:nvPr/>
        </p:nvSpPr>
        <p:spPr>
          <a:xfrm>
            <a:off x="1976120" y="1563370"/>
            <a:ext cx="5191849" cy="109453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2"/>
          <p:cNvSpPr txBox="1"/>
          <p:nvPr/>
        </p:nvSpPr>
        <p:spPr>
          <a:xfrm rot="5400000">
            <a:off x="4078187" y="-431875"/>
            <a:ext cx="987675" cy="508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0" name="Google Shape;210;p2"/>
          <p:cNvSpPr txBox="1"/>
          <p:nvPr/>
        </p:nvSpPr>
        <p:spPr>
          <a:xfrm>
            <a:off x="3395554" y="1634425"/>
            <a:ext cx="235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APP</a:t>
            </a:r>
            <a:r>
              <a:rPr lang="en-US" sz="24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 </a:t>
            </a:r>
            <a:r>
              <a:rPr lang="en-US" sz="24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MOBILE</a:t>
            </a:r>
            <a:endParaRPr sz="2400" b="0" i="0" u="none" strike="noStrike" cap="none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211" name="Google Shape;211;p2"/>
          <p:cNvSpPr txBox="1"/>
          <p:nvPr/>
        </p:nvSpPr>
        <p:spPr>
          <a:xfrm>
            <a:off x="2001850" y="2096125"/>
            <a:ext cx="511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OXALIS</a:t>
            </a:r>
            <a:endParaRPr sz="3200" b="1" i="0" u="none" strike="noStrike" cap="non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212" name="Google Shape;212;p2"/>
          <p:cNvGrpSpPr/>
          <p:nvPr/>
        </p:nvGrpSpPr>
        <p:grpSpPr>
          <a:xfrm>
            <a:off x="3320898" y="2217369"/>
            <a:ext cx="347688" cy="342514"/>
            <a:chOff x="-60991775" y="3376900"/>
            <a:chExt cx="315850" cy="311150"/>
          </a:xfrm>
        </p:grpSpPr>
        <p:sp>
          <p:nvSpPr>
            <p:cNvPr id="213" name="Google Shape;213;p2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 txBox="1"/>
          <p:nvPr>
            <p:ph type="title"/>
          </p:nvPr>
        </p:nvSpPr>
        <p:spPr>
          <a:xfrm>
            <a:off x="1475740" y="195580"/>
            <a:ext cx="2152015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contents</a:t>
            </a:r>
            <a:endParaRPr lang="en-US"/>
          </a:p>
        </p:txBody>
      </p:sp>
      <p:sp>
        <p:nvSpPr>
          <p:cNvPr id="221" name="Google Shape;221;p3"/>
          <p:cNvSpPr txBox="1"/>
          <p:nvPr>
            <p:ph type="subTitle" idx="1"/>
          </p:nvPr>
        </p:nvSpPr>
        <p:spPr>
          <a:xfrm>
            <a:off x="716375" y="1960675"/>
            <a:ext cx="215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introduce </a:t>
            </a:r>
            <a:endParaRPr lang="en-US"/>
          </a:p>
        </p:txBody>
      </p:sp>
      <p:sp>
        <p:nvSpPr>
          <p:cNvPr id="222" name="Google Shape;222;p3"/>
          <p:cNvSpPr txBox="1"/>
          <p:nvPr>
            <p:ph type="title" idx="3"/>
          </p:nvPr>
        </p:nvSpPr>
        <p:spPr>
          <a:xfrm>
            <a:off x="716375" y="1528275"/>
            <a:ext cx="791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01</a:t>
            </a:r>
            <a:endParaRPr lang="en-US"/>
          </a:p>
        </p:txBody>
      </p:sp>
      <p:sp>
        <p:nvSpPr>
          <p:cNvPr id="223" name="Google Shape;223;p3"/>
          <p:cNvSpPr txBox="1"/>
          <p:nvPr>
            <p:ph type="subTitle" idx="4"/>
          </p:nvPr>
        </p:nvSpPr>
        <p:spPr>
          <a:xfrm>
            <a:off x="2411730" y="1923415"/>
            <a:ext cx="1701165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system analysis and design</a:t>
            </a:r>
            <a:endParaRPr lang="en-US"/>
          </a:p>
        </p:txBody>
      </p:sp>
      <p:sp>
        <p:nvSpPr>
          <p:cNvPr id="224" name="Google Shape;224;p3"/>
          <p:cNvSpPr txBox="1"/>
          <p:nvPr>
            <p:ph type="title" idx="6"/>
          </p:nvPr>
        </p:nvSpPr>
        <p:spPr>
          <a:xfrm>
            <a:off x="2714940" y="1491445"/>
            <a:ext cx="791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02</a:t>
            </a:r>
            <a:endParaRPr lang="en-US"/>
          </a:p>
        </p:txBody>
      </p:sp>
      <p:sp>
        <p:nvSpPr>
          <p:cNvPr id="225" name="Google Shape;225;p3"/>
          <p:cNvSpPr txBox="1"/>
          <p:nvPr>
            <p:ph type="subTitle" idx="7"/>
          </p:nvPr>
        </p:nvSpPr>
        <p:spPr>
          <a:xfrm>
            <a:off x="2555875" y="3580130"/>
            <a:ext cx="1557020" cy="102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Demo APP</a:t>
            </a:r>
            <a:endParaRPr lang="en-US"/>
          </a:p>
        </p:txBody>
      </p:sp>
      <p:sp>
        <p:nvSpPr>
          <p:cNvPr id="226" name="Google Shape;226;p3"/>
          <p:cNvSpPr txBox="1"/>
          <p:nvPr>
            <p:ph type="title" idx="9"/>
          </p:nvPr>
        </p:nvSpPr>
        <p:spPr>
          <a:xfrm>
            <a:off x="716375" y="3179075"/>
            <a:ext cx="791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03</a:t>
            </a:r>
            <a:endParaRPr lang="en-US"/>
          </a:p>
        </p:txBody>
      </p:sp>
      <p:sp>
        <p:nvSpPr>
          <p:cNvPr id="227" name="Google Shape;227;p3"/>
          <p:cNvSpPr txBox="1"/>
          <p:nvPr>
            <p:ph type="subTitle" idx="13"/>
          </p:nvPr>
        </p:nvSpPr>
        <p:spPr>
          <a:xfrm>
            <a:off x="716915" y="3580130"/>
            <a:ext cx="174498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conclusion </a:t>
            </a:r>
            <a:endParaRPr lang="en-US"/>
          </a:p>
        </p:txBody>
      </p:sp>
      <p:sp>
        <p:nvSpPr>
          <p:cNvPr id="228" name="Google Shape;228;p3"/>
          <p:cNvSpPr txBox="1"/>
          <p:nvPr>
            <p:ph type="title" idx="15"/>
          </p:nvPr>
        </p:nvSpPr>
        <p:spPr>
          <a:xfrm>
            <a:off x="2715575" y="3147960"/>
            <a:ext cx="7914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04</a:t>
            </a:r>
            <a:endParaRPr lang="en-US"/>
          </a:p>
        </p:txBody>
      </p:sp>
      <p:pic>
        <p:nvPicPr>
          <p:cNvPr id="229" name="Google Shape;229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12335" y="-20320"/>
            <a:ext cx="4431665" cy="516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 txBox="1"/>
          <p:nvPr>
            <p:ph type="title"/>
          </p:nvPr>
        </p:nvSpPr>
        <p:spPr>
          <a:xfrm>
            <a:off x="684185" y="2427910"/>
            <a:ext cx="362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01. INTRODUCTION</a:t>
            </a:r>
            <a:endParaRPr lang="en-US"/>
          </a:p>
        </p:txBody>
      </p:sp>
      <p:pic>
        <p:nvPicPr>
          <p:cNvPr id="235" name="Google Shape;235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29580" y="1119505"/>
            <a:ext cx="3614420" cy="32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 txBox="1"/>
          <p:nvPr>
            <p:ph type="subTitle" idx="1"/>
          </p:nvPr>
        </p:nvSpPr>
        <p:spPr>
          <a:xfrm>
            <a:off x="2339340" y="1374140"/>
            <a:ext cx="3879850" cy="104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1.</a:t>
            </a:r>
            <a:endParaRPr lang="en-US"/>
          </a:p>
        </p:txBody>
      </p:sp>
      <p:sp>
        <p:nvSpPr>
          <p:cNvPr id="241" name="Google Shape;241;p5"/>
          <p:cNvSpPr txBox="1"/>
          <p:nvPr>
            <p:ph type="subTitle" idx="2"/>
          </p:nvPr>
        </p:nvSpPr>
        <p:spPr>
          <a:xfrm>
            <a:off x="2771775" y="1707515"/>
            <a:ext cx="3787140" cy="87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>
                <a:latin typeface="Josefin Sans"/>
                <a:ea typeface="Josefin Sans"/>
                <a:cs typeface="Josefin Sans"/>
                <a:sym typeface="Josefin Sans"/>
              </a:rPr>
              <a:t>The development of e-commerce.</a:t>
            </a:r>
            <a:endParaRPr sz="1800" b="1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2" name="Google Shape;242;p5"/>
          <p:cNvSpPr txBox="1"/>
          <p:nvPr>
            <p:ph type="subTitle" idx="3"/>
          </p:nvPr>
        </p:nvSpPr>
        <p:spPr>
          <a:xfrm>
            <a:off x="3680125" y="2449350"/>
            <a:ext cx="17976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2.</a:t>
            </a:r>
            <a:endParaRPr lang="en-US"/>
          </a:p>
        </p:txBody>
      </p:sp>
      <p:sp>
        <p:nvSpPr>
          <p:cNvPr id="243" name="Google Shape;243;p5"/>
          <p:cNvSpPr txBox="1"/>
          <p:nvPr>
            <p:ph type="subTitle" idx="4"/>
          </p:nvPr>
        </p:nvSpPr>
        <p:spPr>
          <a:xfrm>
            <a:off x="4067798" y="2742575"/>
            <a:ext cx="455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>
                <a:latin typeface="Josefin Sans"/>
                <a:ea typeface="Josefin Sans"/>
                <a:cs typeface="Josefin Sans"/>
                <a:sym typeface="Josefin Sans"/>
              </a:rPr>
              <a:t>The need to travel and the preferences of people to explore.</a:t>
            </a:r>
            <a:endParaRPr sz="1800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4" name="Google Shape;244;p5"/>
          <p:cNvSpPr txBox="1"/>
          <p:nvPr>
            <p:ph type="subTitle" idx="5"/>
          </p:nvPr>
        </p:nvSpPr>
        <p:spPr>
          <a:xfrm>
            <a:off x="4975100" y="3518200"/>
            <a:ext cx="17976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3.</a:t>
            </a:r>
            <a:endParaRPr lang="en-US"/>
          </a:p>
        </p:txBody>
      </p:sp>
      <p:sp>
        <p:nvSpPr>
          <p:cNvPr id="245" name="Google Shape;245;p5"/>
          <p:cNvSpPr txBox="1"/>
          <p:nvPr>
            <p:ph type="subTitle" idx="6"/>
          </p:nvPr>
        </p:nvSpPr>
        <p:spPr>
          <a:xfrm>
            <a:off x="5436245" y="3795988"/>
            <a:ext cx="331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>
                <a:latin typeface="Josefin Sans"/>
                <a:ea typeface="Josefin Sans"/>
                <a:cs typeface="Josefin Sans"/>
                <a:sym typeface="Josefin Sans"/>
              </a:rPr>
              <a:t>The development of tourism in Vietnam.</a:t>
            </a:r>
            <a:endParaRPr sz="1800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6" name="Google Shape;246;p5"/>
          <p:cNvSpPr txBox="1"/>
          <p:nvPr>
            <p:ph type="title"/>
          </p:nvPr>
        </p:nvSpPr>
        <p:spPr>
          <a:xfrm>
            <a:off x="683260" y="339090"/>
            <a:ext cx="6092190" cy="57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          Reasons for choosing the topic</a:t>
            </a:r>
            <a:endParaRPr lang="en-US"/>
          </a:p>
        </p:txBody>
      </p:sp>
      <p:sp>
        <p:nvSpPr>
          <p:cNvPr id="247" name="Google Shape;247;p5"/>
          <p:cNvSpPr/>
          <p:nvPr/>
        </p:nvSpPr>
        <p:spPr>
          <a:xfrm rot="5400000">
            <a:off x="726845" y="756095"/>
            <a:ext cx="629400" cy="2194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" name="Google Shape;248;p5"/>
          <p:cNvSpPr/>
          <p:nvPr/>
        </p:nvSpPr>
        <p:spPr>
          <a:xfrm rot="5400000">
            <a:off x="1355325" y="1145775"/>
            <a:ext cx="629400" cy="35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9" name="Google Shape;249;p5"/>
          <p:cNvSpPr/>
          <p:nvPr/>
        </p:nvSpPr>
        <p:spPr>
          <a:xfrm rot="5400000">
            <a:off x="2002901" y="1567225"/>
            <a:ext cx="629400" cy="48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50" name="Google Shape;250;p5"/>
          <p:cNvGrpSpPr/>
          <p:nvPr/>
        </p:nvGrpSpPr>
        <p:grpSpPr>
          <a:xfrm>
            <a:off x="2971327" y="2733121"/>
            <a:ext cx="384735" cy="381555"/>
            <a:chOff x="830742" y="2763601"/>
            <a:chExt cx="384735" cy="381555"/>
          </a:xfrm>
        </p:grpSpPr>
        <p:sp>
          <p:nvSpPr>
            <p:cNvPr id="251" name="Google Shape;251;p5"/>
            <p:cNvSpPr/>
            <p:nvPr/>
          </p:nvSpPr>
          <p:spPr>
            <a:xfrm>
              <a:off x="830742" y="2881012"/>
              <a:ext cx="174423" cy="83678"/>
            </a:xfrm>
            <a:custGeom>
              <a:avLst/>
              <a:gdLst/>
              <a:ahLst/>
              <a:cxnLst/>
              <a:rect l="l" t="t" r="r" b="b"/>
              <a:pathLst>
                <a:path w="6639" h="3185" extrusionOk="0">
                  <a:moveTo>
                    <a:pt x="6639" y="1"/>
                  </a:moveTo>
                  <a:lnTo>
                    <a:pt x="5189" y="125"/>
                  </a:lnTo>
                  <a:cubicBezTo>
                    <a:pt x="3289" y="285"/>
                    <a:pt x="1506" y="1110"/>
                    <a:pt x="160" y="2456"/>
                  </a:cubicBezTo>
                  <a:cubicBezTo>
                    <a:pt x="1" y="2616"/>
                    <a:pt x="105" y="2886"/>
                    <a:pt x="327" y="2907"/>
                  </a:cubicBezTo>
                  <a:lnTo>
                    <a:pt x="3462" y="3184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013520" y="2973045"/>
              <a:ext cx="83494" cy="172111"/>
            </a:xfrm>
            <a:custGeom>
              <a:avLst/>
              <a:gdLst/>
              <a:ahLst/>
              <a:cxnLst/>
              <a:rect l="l" t="t" r="r" b="b"/>
              <a:pathLst>
                <a:path w="3178" h="6551" extrusionOk="0">
                  <a:moveTo>
                    <a:pt x="3178" y="0"/>
                  </a:moveTo>
                  <a:lnTo>
                    <a:pt x="1" y="3177"/>
                  </a:lnTo>
                  <a:lnTo>
                    <a:pt x="278" y="6305"/>
                  </a:lnTo>
                  <a:cubicBezTo>
                    <a:pt x="292" y="6457"/>
                    <a:pt x="415" y="6550"/>
                    <a:pt x="543" y="6550"/>
                  </a:cubicBezTo>
                  <a:cubicBezTo>
                    <a:pt x="608" y="6550"/>
                    <a:pt x="675" y="6526"/>
                    <a:pt x="729" y="6472"/>
                  </a:cubicBezTo>
                  <a:cubicBezTo>
                    <a:pt x="2075" y="5126"/>
                    <a:pt x="2900" y="3344"/>
                    <a:pt x="3053" y="1443"/>
                  </a:cubicBezTo>
                  <a:lnTo>
                    <a:pt x="3178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830742" y="2885557"/>
              <a:ext cx="125583" cy="72932"/>
            </a:xfrm>
            <a:custGeom>
              <a:avLst/>
              <a:gdLst/>
              <a:ahLst/>
              <a:cxnLst/>
              <a:rect l="l" t="t" r="r" b="b"/>
              <a:pathLst>
                <a:path w="4780" h="2776" extrusionOk="0">
                  <a:moveTo>
                    <a:pt x="4780" y="1"/>
                  </a:moveTo>
                  <a:lnTo>
                    <a:pt x="4780" y="1"/>
                  </a:lnTo>
                  <a:cubicBezTo>
                    <a:pt x="3032" y="237"/>
                    <a:pt x="1409" y="1034"/>
                    <a:pt x="160" y="2283"/>
                  </a:cubicBezTo>
                  <a:cubicBezTo>
                    <a:pt x="1" y="2443"/>
                    <a:pt x="105" y="2713"/>
                    <a:pt x="327" y="2734"/>
                  </a:cubicBezTo>
                  <a:lnTo>
                    <a:pt x="791" y="2775"/>
                  </a:lnTo>
                  <a:cubicBezTo>
                    <a:pt x="646" y="2664"/>
                    <a:pt x="625" y="2449"/>
                    <a:pt x="750" y="2318"/>
                  </a:cubicBezTo>
                  <a:cubicBezTo>
                    <a:pt x="1867" y="1201"/>
                    <a:pt x="3261" y="403"/>
                    <a:pt x="478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013520" y="3041012"/>
              <a:ext cx="24460" cy="104144"/>
            </a:xfrm>
            <a:custGeom>
              <a:avLst/>
              <a:gdLst/>
              <a:ahLst/>
              <a:cxnLst/>
              <a:rect l="l" t="t" r="r" b="b"/>
              <a:pathLst>
                <a:path w="931" h="3964" extrusionOk="0">
                  <a:moveTo>
                    <a:pt x="583" y="1"/>
                  </a:moveTo>
                  <a:lnTo>
                    <a:pt x="1" y="590"/>
                  </a:lnTo>
                  <a:lnTo>
                    <a:pt x="278" y="3718"/>
                  </a:lnTo>
                  <a:cubicBezTo>
                    <a:pt x="292" y="3870"/>
                    <a:pt x="415" y="3963"/>
                    <a:pt x="543" y="3963"/>
                  </a:cubicBezTo>
                  <a:cubicBezTo>
                    <a:pt x="608" y="3963"/>
                    <a:pt x="675" y="3939"/>
                    <a:pt x="729" y="3885"/>
                  </a:cubicBezTo>
                  <a:cubicBezTo>
                    <a:pt x="798" y="3815"/>
                    <a:pt x="861" y="3746"/>
                    <a:pt x="930" y="3677"/>
                  </a:cubicBezTo>
                  <a:cubicBezTo>
                    <a:pt x="909" y="3642"/>
                    <a:pt x="902" y="3607"/>
                    <a:pt x="902" y="3573"/>
                  </a:cubicBezTo>
                  <a:lnTo>
                    <a:pt x="583" y="1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903281" y="2763601"/>
              <a:ext cx="312038" cy="310383"/>
            </a:xfrm>
            <a:custGeom>
              <a:avLst/>
              <a:gdLst/>
              <a:ahLst/>
              <a:cxnLst/>
              <a:rect l="l" t="t" r="r" b="b"/>
              <a:pathLst>
                <a:path w="11877" h="11814" extrusionOk="0">
                  <a:moveTo>
                    <a:pt x="11644" y="0"/>
                  </a:moveTo>
                  <a:cubicBezTo>
                    <a:pt x="11624" y="0"/>
                    <a:pt x="11604" y="3"/>
                    <a:pt x="11584" y="10"/>
                  </a:cubicBezTo>
                  <a:lnTo>
                    <a:pt x="9080" y="745"/>
                  </a:lnTo>
                  <a:lnTo>
                    <a:pt x="7228" y="1286"/>
                  </a:lnTo>
                  <a:cubicBezTo>
                    <a:pt x="7075" y="1327"/>
                    <a:pt x="6937" y="1411"/>
                    <a:pt x="6826" y="1522"/>
                  </a:cubicBezTo>
                  <a:lnTo>
                    <a:pt x="91" y="8257"/>
                  </a:lnTo>
                  <a:cubicBezTo>
                    <a:pt x="0" y="8340"/>
                    <a:pt x="0" y="8479"/>
                    <a:pt x="91" y="8569"/>
                  </a:cubicBezTo>
                  <a:lnTo>
                    <a:pt x="1436" y="9914"/>
                  </a:lnTo>
                  <a:lnTo>
                    <a:pt x="1929" y="10414"/>
                  </a:lnTo>
                  <a:lnTo>
                    <a:pt x="3267" y="11746"/>
                  </a:lnTo>
                  <a:cubicBezTo>
                    <a:pt x="3312" y="11791"/>
                    <a:pt x="3373" y="11813"/>
                    <a:pt x="3435" y="11813"/>
                  </a:cubicBezTo>
                  <a:cubicBezTo>
                    <a:pt x="3496" y="11813"/>
                    <a:pt x="3559" y="11791"/>
                    <a:pt x="3607" y="11746"/>
                  </a:cubicBezTo>
                  <a:lnTo>
                    <a:pt x="7374" y="7965"/>
                  </a:lnTo>
                  <a:lnTo>
                    <a:pt x="10308" y="5038"/>
                  </a:lnTo>
                  <a:cubicBezTo>
                    <a:pt x="10432" y="4913"/>
                    <a:pt x="10523" y="4761"/>
                    <a:pt x="10571" y="4594"/>
                  </a:cubicBezTo>
                  <a:lnTo>
                    <a:pt x="11840" y="259"/>
                  </a:lnTo>
                  <a:cubicBezTo>
                    <a:pt x="11876" y="127"/>
                    <a:pt x="11772" y="0"/>
                    <a:pt x="11644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903281" y="2763601"/>
              <a:ext cx="312012" cy="232065"/>
            </a:xfrm>
            <a:custGeom>
              <a:avLst/>
              <a:gdLst/>
              <a:ahLst/>
              <a:cxnLst/>
              <a:rect l="l" t="t" r="r" b="b"/>
              <a:pathLst>
                <a:path w="11876" h="8833" extrusionOk="0">
                  <a:moveTo>
                    <a:pt x="11637" y="0"/>
                  </a:moveTo>
                  <a:cubicBezTo>
                    <a:pt x="11618" y="0"/>
                    <a:pt x="11597" y="3"/>
                    <a:pt x="11577" y="10"/>
                  </a:cubicBezTo>
                  <a:lnTo>
                    <a:pt x="7207" y="1286"/>
                  </a:lnTo>
                  <a:cubicBezTo>
                    <a:pt x="7068" y="1327"/>
                    <a:pt x="6943" y="1404"/>
                    <a:pt x="6839" y="1501"/>
                  </a:cubicBezTo>
                  <a:lnTo>
                    <a:pt x="91" y="8257"/>
                  </a:lnTo>
                  <a:cubicBezTo>
                    <a:pt x="0" y="8340"/>
                    <a:pt x="0" y="8479"/>
                    <a:pt x="91" y="8569"/>
                  </a:cubicBezTo>
                  <a:lnTo>
                    <a:pt x="361" y="8832"/>
                  </a:lnTo>
                  <a:lnTo>
                    <a:pt x="1117" y="8069"/>
                  </a:lnTo>
                  <a:lnTo>
                    <a:pt x="7179" y="2007"/>
                  </a:lnTo>
                  <a:cubicBezTo>
                    <a:pt x="7269" y="1917"/>
                    <a:pt x="7387" y="1848"/>
                    <a:pt x="7512" y="1813"/>
                  </a:cubicBezTo>
                  <a:lnTo>
                    <a:pt x="11750" y="571"/>
                  </a:lnTo>
                  <a:lnTo>
                    <a:pt x="11833" y="266"/>
                  </a:lnTo>
                  <a:cubicBezTo>
                    <a:pt x="11876" y="128"/>
                    <a:pt x="11767" y="0"/>
                    <a:pt x="1163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1060732" y="2852218"/>
              <a:ext cx="65261" cy="65261"/>
            </a:xfrm>
            <a:custGeom>
              <a:avLst/>
              <a:gdLst/>
              <a:ahLst/>
              <a:cxnLst/>
              <a:rect l="l" t="t" r="r" b="b"/>
              <a:pathLst>
                <a:path w="2484" h="2484" extrusionOk="0">
                  <a:moveTo>
                    <a:pt x="1242" y="1"/>
                  </a:moveTo>
                  <a:cubicBezTo>
                    <a:pt x="555" y="1"/>
                    <a:pt x="0" y="556"/>
                    <a:pt x="0" y="1242"/>
                  </a:cubicBezTo>
                  <a:cubicBezTo>
                    <a:pt x="0" y="1929"/>
                    <a:pt x="555" y="2484"/>
                    <a:pt x="1242" y="2484"/>
                  </a:cubicBezTo>
                  <a:cubicBezTo>
                    <a:pt x="1922" y="2484"/>
                    <a:pt x="2483" y="1929"/>
                    <a:pt x="2483" y="1242"/>
                  </a:cubicBezTo>
                  <a:cubicBezTo>
                    <a:pt x="2483" y="556"/>
                    <a:pt x="1922" y="1"/>
                    <a:pt x="1242" y="1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1060732" y="2852218"/>
              <a:ext cx="40302" cy="65287"/>
            </a:xfrm>
            <a:custGeom>
              <a:avLst/>
              <a:gdLst/>
              <a:ahLst/>
              <a:cxnLst/>
              <a:rect l="l" t="t" r="r" b="b"/>
              <a:pathLst>
                <a:path w="1534" h="2485" extrusionOk="0">
                  <a:moveTo>
                    <a:pt x="1239" y="0"/>
                  </a:moveTo>
                  <a:cubicBezTo>
                    <a:pt x="572" y="0"/>
                    <a:pt x="0" y="539"/>
                    <a:pt x="0" y="1242"/>
                  </a:cubicBezTo>
                  <a:cubicBezTo>
                    <a:pt x="0" y="1945"/>
                    <a:pt x="572" y="2484"/>
                    <a:pt x="1239" y="2484"/>
                  </a:cubicBezTo>
                  <a:cubicBezTo>
                    <a:pt x="1336" y="2484"/>
                    <a:pt x="1434" y="2473"/>
                    <a:pt x="1533" y="2449"/>
                  </a:cubicBezTo>
                  <a:cubicBezTo>
                    <a:pt x="590" y="2220"/>
                    <a:pt x="264" y="1048"/>
                    <a:pt x="944" y="361"/>
                  </a:cubicBezTo>
                  <a:cubicBezTo>
                    <a:pt x="1110" y="202"/>
                    <a:pt x="1311" y="91"/>
                    <a:pt x="1533" y="35"/>
                  </a:cubicBezTo>
                  <a:cubicBezTo>
                    <a:pt x="1434" y="12"/>
                    <a:pt x="1336" y="0"/>
                    <a:pt x="1239" y="0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95084" y="2998739"/>
              <a:ext cx="84387" cy="83520"/>
            </a:xfrm>
            <a:custGeom>
              <a:avLst/>
              <a:gdLst/>
              <a:ahLst/>
              <a:cxnLst/>
              <a:rect l="l" t="t" r="r" b="b"/>
              <a:pathLst>
                <a:path w="3212" h="3179" extrusionOk="0">
                  <a:moveTo>
                    <a:pt x="833" y="0"/>
                  </a:moveTo>
                  <a:lnTo>
                    <a:pt x="125" y="701"/>
                  </a:lnTo>
                  <a:cubicBezTo>
                    <a:pt x="0" y="826"/>
                    <a:pt x="0" y="1034"/>
                    <a:pt x="125" y="1166"/>
                  </a:cubicBezTo>
                  <a:lnTo>
                    <a:pt x="1082" y="2123"/>
                  </a:lnTo>
                  <a:lnTo>
                    <a:pt x="2046" y="3080"/>
                  </a:lnTo>
                  <a:cubicBezTo>
                    <a:pt x="2109" y="3146"/>
                    <a:pt x="2192" y="3179"/>
                    <a:pt x="2276" y="3179"/>
                  </a:cubicBezTo>
                  <a:cubicBezTo>
                    <a:pt x="2360" y="3179"/>
                    <a:pt x="2445" y="3146"/>
                    <a:pt x="2511" y="3080"/>
                  </a:cubicBezTo>
                  <a:lnTo>
                    <a:pt x="3212" y="2379"/>
                  </a:lnTo>
                  <a:lnTo>
                    <a:pt x="2275" y="1436"/>
                  </a:lnTo>
                  <a:lnTo>
                    <a:pt x="1769" y="937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895084" y="2998555"/>
              <a:ext cx="32814" cy="36650"/>
            </a:xfrm>
            <a:custGeom>
              <a:avLst/>
              <a:gdLst/>
              <a:ahLst/>
              <a:cxnLst/>
              <a:rect l="l" t="t" r="r" b="b"/>
              <a:pathLst>
                <a:path w="1249" h="1395" extrusionOk="0">
                  <a:moveTo>
                    <a:pt x="833" y="0"/>
                  </a:moveTo>
                  <a:lnTo>
                    <a:pt x="125" y="708"/>
                  </a:lnTo>
                  <a:cubicBezTo>
                    <a:pt x="0" y="833"/>
                    <a:pt x="0" y="1041"/>
                    <a:pt x="125" y="1173"/>
                  </a:cubicBezTo>
                  <a:lnTo>
                    <a:pt x="347" y="1395"/>
                  </a:lnTo>
                  <a:cubicBezTo>
                    <a:pt x="361" y="1325"/>
                    <a:pt x="396" y="1270"/>
                    <a:pt x="444" y="1221"/>
                  </a:cubicBezTo>
                  <a:lnTo>
                    <a:pt x="1249" y="417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903281" y="2964480"/>
              <a:ext cx="110266" cy="109504"/>
            </a:xfrm>
            <a:custGeom>
              <a:avLst/>
              <a:gdLst/>
              <a:ahLst/>
              <a:cxnLst/>
              <a:rect l="l" t="t" r="r" b="b"/>
              <a:pathLst>
                <a:path w="4197" h="4168" extrusionOk="0">
                  <a:moveTo>
                    <a:pt x="694" y="0"/>
                  </a:moveTo>
                  <a:lnTo>
                    <a:pt x="91" y="611"/>
                  </a:lnTo>
                  <a:cubicBezTo>
                    <a:pt x="0" y="694"/>
                    <a:pt x="0" y="833"/>
                    <a:pt x="91" y="916"/>
                  </a:cubicBezTo>
                  <a:lnTo>
                    <a:pt x="1436" y="2268"/>
                  </a:lnTo>
                  <a:lnTo>
                    <a:pt x="1936" y="2761"/>
                  </a:lnTo>
                  <a:lnTo>
                    <a:pt x="3267" y="4100"/>
                  </a:lnTo>
                  <a:cubicBezTo>
                    <a:pt x="3312" y="4145"/>
                    <a:pt x="3373" y="4167"/>
                    <a:pt x="3435" y="4167"/>
                  </a:cubicBezTo>
                  <a:cubicBezTo>
                    <a:pt x="3496" y="4167"/>
                    <a:pt x="3559" y="4145"/>
                    <a:pt x="3607" y="4100"/>
                  </a:cubicBezTo>
                  <a:lnTo>
                    <a:pt x="4197" y="3503"/>
                  </a:lnTo>
                  <a:lnTo>
                    <a:pt x="2699" y="2005"/>
                  </a:lnTo>
                  <a:lnTo>
                    <a:pt x="2199" y="150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903281" y="2964480"/>
              <a:ext cx="29557" cy="31185"/>
            </a:xfrm>
            <a:custGeom>
              <a:avLst/>
              <a:gdLst/>
              <a:ahLst/>
              <a:cxnLst/>
              <a:rect l="l" t="t" r="r" b="b"/>
              <a:pathLst>
                <a:path w="1125" h="1187" extrusionOk="0">
                  <a:moveTo>
                    <a:pt x="701" y="0"/>
                  </a:moveTo>
                  <a:lnTo>
                    <a:pt x="91" y="611"/>
                  </a:lnTo>
                  <a:cubicBezTo>
                    <a:pt x="0" y="694"/>
                    <a:pt x="0" y="833"/>
                    <a:pt x="91" y="923"/>
                  </a:cubicBezTo>
                  <a:lnTo>
                    <a:pt x="361" y="1186"/>
                  </a:lnTo>
                  <a:lnTo>
                    <a:pt x="1124" y="42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854992" y="3038831"/>
              <a:ext cx="34154" cy="31185"/>
            </a:xfrm>
            <a:custGeom>
              <a:avLst/>
              <a:gdLst/>
              <a:ahLst/>
              <a:cxnLst/>
              <a:rect l="l" t="t" r="r" b="b"/>
              <a:pathLst>
                <a:path w="1300" h="1187" extrusionOk="0">
                  <a:moveTo>
                    <a:pt x="986" y="1"/>
                  </a:moveTo>
                  <a:cubicBezTo>
                    <a:pt x="935" y="1"/>
                    <a:pt x="881" y="21"/>
                    <a:pt x="833" y="70"/>
                  </a:cubicBezTo>
                  <a:lnTo>
                    <a:pt x="84" y="812"/>
                  </a:lnTo>
                  <a:cubicBezTo>
                    <a:pt x="0" y="895"/>
                    <a:pt x="0" y="1041"/>
                    <a:pt x="84" y="1124"/>
                  </a:cubicBezTo>
                  <a:cubicBezTo>
                    <a:pt x="129" y="1166"/>
                    <a:pt x="186" y="1186"/>
                    <a:pt x="242" y="1186"/>
                  </a:cubicBezTo>
                  <a:cubicBezTo>
                    <a:pt x="299" y="1186"/>
                    <a:pt x="354" y="1166"/>
                    <a:pt x="396" y="1124"/>
                  </a:cubicBezTo>
                  <a:lnTo>
                    <a:pt x="1145" y="375"/>
                  </a:lnTo>
                  <a:cubicBezTo>
                    <a:pt x="1299" y="221"/>
                    <a:pt x="1155" y="1"/>
                    <a:pt x="98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73934" y="3057800"/>
              <a:ext cx="34286" cy="31343"/>
            </a:xfrm>
            <a:custGeom>
              <a:avLst/>
              <a:gdLst/>
              <a:ahLst/>
              <a:cxnLst/>
              <a:rect l="l" t="t" r="r" b="b"/>
              <a:pathLst>
                <a:path w="1305" h="1193" extrusionOk="0">
                  <a:moveTo>
                    <a:pt x="987" y="0"/>
                  </a:moveTo>
                  <a:cubicBezTo>
                    <a:pt x="935" y="0"/>
                    <a:pt x="881" y="21"/>
                    <a:pt x="833" y="69"/>
                  </a:cubicBezTo>
                  <a:lnTo>
                    <a:pt x="91" y="818"/>
                  </a:lnTo>
                  <a:cubicBezTo>
                    <a:pt x="1" y="901"/>
                    <a:pt x="1" y="1040"/>
                    <a:pt x="91" y="1130"/>
                  </a:cubicBezTo>
                  <a:cubicBezTo>
                    <a:pt x="132" y="1172"/>
                    <a:pt x="188" y="1193"/>
                    <a:pt x="244" y="1193"/>
                  </a:cubicBezTo>
                  <a:cubicBezTo>
                    <a:pt x="301" y="1193"/>
                    <a:pt x="358" y="1172"/>
                    <a:pt x="403" y="1130"/>
                  </a:cubicBezTo>
                  <a:lnTo>
                    <a:pt x="1145" y="381"/>
                  </a:lnTo>
                  <a:cubicBezTo>
                    <a:pt x="1305" y="221"/>
                    <a:pt x="1158" y="0"/>
                    <a:pt x="987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912213" y="3095895"/>
              <a:ext cx="34102" cy="31343"/>
            </a:xfrm>
            <a:custGeom>
              <a:avLst/>
              <a:gdLst/>
              <a:ahLst/>
              <a:cxnLst/>
              <a:rect l="l" t="t" r="r" b="b"/>
              <a:pathLst>
                <a:path w="1298" h="1193" extrusionOk="0">
                  <a:moveTo>
                    <a:pt x="983" y="0"/>
                  </a:moveTo>
                  <a:cubicBezTo>
                    <a:pt x="932" y="0"/>
                    <a:pt x="879" y="20"/>
                    <a:pt x="833" y="69"/>
                  </a:cubicBezTo>
                  <a:lnTo>
                    <a:pt x="83" y="818"/>
                  </a:lnTo>
                  <a:cubicBezTo>
                    <a:pt x="0" y="901"/>
                    <a:pt x="0" y="1040"/>
                    <a:pt x="83" y="1130"/>
                  </a:cubicBezTo>
                  <a:cubicBezTo>
                    <a:pt x="125" y="1172"/>
                    <a:pt x="181" y="1192"/>
                    <a:pt x="237" y="1192"/>
                  </a:cubicBezTo>
                  <a:cubicBezTo>
                    <a:pt x="293" y="1192"/>
                    <a:pt x="351" y="1172"/>
                    <a:pt x="396" y="1130"/>
                  </a:cubicBezTo>
                  <a:lnTo>
                    <a:pt x="1138" y="381"/>
                  </a:lnTo>
                  <a:cubicBezTo>
                    <a:pt x="1297" y="221"/>
                    <a:pt x="1151" y="0"/>
                    <a:pt x="983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893061" y="3076926"/>
              <a:ext cx="34312" cy="31343"/>
            </a:xfrm>
            <a:custGeom>
              <a:avLst/>
              <a:gdLst/>
              <a:ahLst/>
              <a:cxnLst/>
              <a:rect l="l" t="t" r="r" b="b"/>
              <a:pathLst>
                <a:path w="1306" h="1193" extrusionOk="0">
                  <a:moveTo>
                    <a:pt x="987" y="1"/>
                  </a:moveTo>
                  <a:cubicBezTo>
                    <a:pt x="936" y="1"/>
                    <a:pt x="882" y="21"/>
                    <a:pt x="833" y="69"/>
                  </a:cubicBezTo>
                  <a:lnTo>
                    <a:pt x="91" y="818"/>
                  </a:lnTo>
                  <a:cubicBezTo>
                    <a:pt x="1" y="902"/>
                    <a:pt x="1" y="1040"/>
                    <a:pt x="91" y="1131"/>
                  </a:cubicBezTo>
                  <a:cubicBezTo>
                    <a:pt x="133" y="1172"/>
                    <a:pt x="188" y="1193"/>
                    <a:pt x="245" y="1193"/>
                  </a:cubicBezTo>
                  <a:cubicBezTo>
                    <a:pt x="301" y="1193"/>
                    <a:pt x="358" y="1172"/>
                    <a:pt x="403" y="1131"/>
                  </a:cubicBezTo>
                  <a:lnTo>
                    <a:pt x="1145" y="381"/>
                  </a:lnTo>
                  <a:cubicBezTo>
                    <a:pt x="1305" y="222"/>
                    <a:pt x="1158" y="1"/>
                    <a:pt x="987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141809" y="2763601"/>
              <a:ext cx="73668" cy="72801"/>
            </a:xfrm>
            <a:custGeom>
              <a:avLst/>
              <a:gdLst/>
              <a:ahLst/>
              <a:cxnLst/>
              <a:rect l="l" t="t" r="r" b="b"/>
              <a:pathLst>
                <a:path w="2804" h="2771" extrusionOk="0">
                  <a:moveTo>
                    <a:pt x="2567" y="0"/>
                  </a:moveTo>
                  <a:cubicBezTo>
                    <a:pt x="2547" y="0"/>
                    <a:pt x="2526" y="3"/>
                    <a:pt x="2505" y="10"/>
                  </a:cubicBezTo>
                  <a:lnTo>
                    <a:pt x="1" y="745"/>
                  </a:lnTo>
                  <a:lnTo>
                    <a:pt x="2033" y="2770"/>
                  </a:lnTo>
                  <a:lnTo>
                    <a:pt x="2761" y="266"/>
                  </a:lnTo>
                  <a:cubicBezTo>
                    <a:pt x="2804" y="128"/>
                    <a:pt x="2700" y="0"/>
                    <a:pt x="256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141809" y="2763601"/>
              <a:ext cx="73484" cy="31974"/>
            </a:xfrm>
            <a:custGeom>
              <a:avLst/>
              <a:gdLst/>
              <a:ahLst/>
              <a:cxnLst/>
              <a:rect l="l" t="t" r="r" b="b"/>
              <a:pathLst>
                <a:path w="2797" h="1217" extrusionOk="0">
                  <a:moveTo>
                    <a:pt x="2563" y="0"/>
                  </a:moveTo>
                  <a:cubicBezTo>
                    <a:pt x="2544" y="0"/>
                    <a:pt x="2524" y="3"/>
                    <a:pt x="2505" y="10"/>
                  </a:cubicBezTo>
                  <a:lnTo>
                    <a:pt x="1686" y="245"/>
                  </a:lnTo>
                  <a:lnTo>
                    <a:pt x="1" y="745"/>
                  </a:lnTo>
                  <a:lnTo>
                    <a:pt x="472" y="1217"/>
                  </a:lnTo>
                  <a:lnTo>
                    <a:pt x="2671" y="578"/>
                  </a:lnTo>
                  <a:lnTo>
                    <a:pt x="2754" y="266"/>
                  </a:lnTo>
                  <a:cubicBezTo>
                    <a:pt x="2797" y="133"/>
                    <a:pt x="2692" y="0"/>
                    <a:pt x="2563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919491" y="2924152"/>
              <a:ext cx="133254" cy="133648"/>
            </a:xfrm>
            <a:custGeom>
              <a:avLst/>
              <a:gdLst/>
              <a:ahLst/>
              <a:cxnLst/>
              <a:rect l="l" t="t" r="r" b="b"/>
              <a:pathLst>
                <a:path w="5072" h="5087" extrusionOk="0">
                  <a:moveTo>
                    <a:pt x="4762" y="1"/>
                  </a:moveTo>
                  <a:cubicBezTo>
                    <a:pt x="4676" y="1"/>
                    <a:pt x="4589" y="34"/>
                    <a:pt x="4523" y="100"/>
                  </a:cubicBezTo>
                  <a:lnTo>
                    <a:pt x="132" y="4490"/>
                  </a:lnTo>
                  <a:cubicBezTo>
                    <a:pt x="1" y="4622"/>
                    <a:pt x="1" y="4837"/>
                    <a:pt x="132" y="4962"/>
                  </a:cubicBezTo>
                  <a:lnTo>
                    <a:pt x="153" y="4990"/>
                  </a:lnTo>
                  <a:cubicBezTo>
                    <a:pt x="216" y="5045"/>
                    <a:pt x="299" y="5080"/>
                    <a:pt x="382" y="5087"/>
                  </a:cubicBezTo>
                  <a:cubicBezTo>
                    <a:pt x="306" y="4955"/>
                    <a:pt x="327" y="4781"/>
                    <a:pt x="438" y="4671"/>
                  </a:cubicBezTo>
                  <a:lnTo>
                    <a:pt x="4828" y="280"/>
                  </a:lnTo>
                  <a:cubicBezTo>
                    <a:pt x="4891" y="217"/>
                    <a:pt x="4974" y="183"/>
                    <a:pt x="5071" y="183"/>
                  </a:cubicBezTo>
                  <a:cubicBezTo>
                    <a:pt x="5057" y="162"/>
                    <a:pt x="5036" y="141"/>
                    <a:pt x="5022" y="120"/>
                  </a:cubicBezTo>
                  <a:lnTo>
                    <a:pt x="5002" y="100"/>
                  </a:lnTo>
                  <a:cubicBezTo>
                    <a:pt x="4936" y="34"/>
                    <a:pt x="4849" y="1"/>
                    <a:pt x="4762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72" name="Google Shape;272;p5"/>
          <p:cNvGrpSpPr/>
          <p:nvPr/>
        </p:nvGrpSpPr>
        <p:grpSpPr>
          <a:xfrm>
            <a:off x="1587710" y="1643241"/>
            <a:ext cx="387073" cy="385996"/>
            <a:chOff x="1414990" y="2289671"/>
            <a:chExt cx="387073" cy="385996"/>
          </a:xfrm>
        </p:grpSpPr>
        <p:sp>
          <p:nvSpPr>
            <p:cNvPr id="273" name="Google Shape;273;p5"/>
            <p:cNvSpPr/>
            <p:nvPr/>
          </p:nvSpPr>
          <p:spPr>
            <a:xfrm>
              <a:off x="1511384" y="2485585"/>
              <a:ext cx="110082" cy="59428"/>
            </a:xfrm>
            <a:custGeom>
              <a:avLst/>
              <a:gdLst/>
              <a:ahLst/>
              <a:cxnLst/>
              <a:rect l="l" t="t" r="r" b="b"/>
              <a:pathLst>
                <a:path w="4190" h="2262" extrusionOk="0">
                  <a:moveTo>
                    <a:pt x="2199" y="0"/>
                  </a:moveTo>
                  <a:lnTo>
                    <a:pt x="639" y="708"/>
                  </a:lnTo>
                  <a:lnTo>
                    <a:pt x="0" y="1928"/>
                  </a:lnTo>
                  <a:lnTo>
                    <a:pt x="2095" y="2261"/>
                  </a:lnTo>
                  <a:lnTo>
                    <a:pt x="4190" y="1928"/>
                  </a:lnTo>
                  <a:lnTo>
                    <a:pt x="3552" y="70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414990" y="2289671"/>
              <a:ext cx="302712" cy="214515"/>
            </a:xfrm>
            <a:custGeom>
              <a:avLst/>
              <a:gdLst/>
              <a:ahLst/>
              <a:cxnLst/>
              <a:rect l="l" t="t" r="r" b="b"/>
              <a:pathLst>
                <a:path w="11522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0599" y="8165"/>
                  </a:lnTo>
                  <a:cubicBezTo>
                    <a:pt x="11105" y="8165"/>
                    <a:pt x="11521" y="7755"/>
                    <a:pt x="11521" y="7242"/>
                  </a:cubicBezTo>
                  <a:lnTo>
                    <a:pt x="11521" y="930"/>
                  </a:lnTo>
                  <a:cubicBezTo>
                    <a:pt x="11521" y="417"/>
                    <a:pt x="11105" y="1"/>
                    <a:pt x="1059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490418" y="2536212"/>
              <a:ext cx="151829" cy="17366"/>
            </a:xfrm>
            <a:custGeom>
              <a:avLst/>
              <a:gdLst/>
              <a:ahLst/>
              <a:cxnLst/>
              <a:rect l="l" t="t" r="r" b="b"/>
              <a:pathLst>
                <a:path w="5779" h="661" extrusionOk="0"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5328" y="660"/>
                  </a:lnTo>
                  <a:cubicBezTo>
                    <a:pt x="5334" y="661"/>
                    <a:pt x="5341" y="661"/>
                    <a:pt x="5348" y="661"/>
                  </a:cubicBezTo>
                  <a:cubicBezTo>
                    <a:pt x="5779" y="661"/>
                    <a:pt x="5779" y="1"/>
                    <a:pt x="5348" y="1"/>
                  </a:cubicBezTo>
                  <a:cubicBezTo>
                    <a:pt x="5341" y="1"/>
                    <a:pt x="5334" y="1"/>
                    <a:pt x="5328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430465" y="2307168"/>
              <a:ext cx="271736" cy="158738"/>
            </a:xfrm>
            <a:custGeom>
              <a:avLst/>
              <a:gdLst/>
              <a:ahLst/>
              <a:cxnLst/>
              <a:rect l="l" t="t" r="r" b="b"/>
              <a:pathLst>
                <a:path w="10343" h="6042" extrusionOk="0">
                  <a:moveTo>
                    <a:pt x="757" y="1"/>
                  </a:moveTo>
                  <a:cubicBezTo>
                    <a:pt x="341" y="1"/>
                    <a:pt x="1" y="340"/>
                    <a:pt x="1" y="757"/>
                  </a:cubicBezTo>
                  <a:lnTo>
                    <a:pt x="1" y="5286"/>
                  </a:lnTo>
                  <a:cubicBezTo>
                    <a:pt x="1" y="5702"/>
                    <a:pt x="334" y="6042"/>
                    <a:pt x="757" y="6042"/>
                  </a:cubicBezTo>
                  <a:lnTo>
                    <a:pt x="9593" y="6042"/>
                  </a:lnTo>
                  <a:cubicBezTo>
                    <a:pt x="10010" y="6042"/>
                    <a:pt x="10343" y="5702"/>
                    <a:pt x="10343" y="5286"/>
                  </a:cubicBezTo>
                  <a:lnTo>
                    <a:pt x="10343" y="750"/>
                  </a:lnTo>
                  <a:cubicBezTo>
                    <a:pt x="10343" y="340"/>
                    <a:pt x="10003" y="1"/>
                    <a:pt x="9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426471" y="2303149"/>
              <a:ext cx="279750" cy="166594"/>
            </a:xfrm>
            <a:custGeom>
              <a:avLst/>
              <a:gdLst/>
              <a:ahLst/>
              <a:cxnLst/>
              <a:rect l="l" t="t" r="r" b="b"/>
              <a:pathLst>
                <a:path w="10648" h="6341" extrusionOk="0">
                  <a:moveTo>
                    <a:pt x="9745" y="299"/>
                  </a:moveTo>
                  <a:cubicBezTo>
                    <a:pt x="10078" y="299"/>
                    <a:pt x="10349" y="570"/>
                    <a:pt x="10349" y="910"/>
                  </a:cubicBezTo>
                  <a:lnTo>
                    <a:pt x="10349" y="5439"/>
                  </a:lnTo>
                  <a:cubicBezTo>
                    <a:pt x="10349" y="5772"/>
                    <a:pt x="10078" y="6042"/>
                    <a:pt x="9745" y="6042"/>
                  </a:cubicBezTo>
                  <a:lnTo>
                    <a:pt x="909" y="6042"/>
                  </a:lnTo>
                  <a:cubicBezTo>
                    <a:pt x="569" y="6042"/>
                    <a:pt x="298" y="5772"/>
                    <a:pt x="298" y="5439"/>
                  </a:cubicBezTo>
                  <a:lnTo>
                    <a:pt x="298" y="910"/>
                  </a:lnTo>
                  <a:cubicBezTo>
                    <a:pt x="298" y="577"/>
                    <a:pt x="569" y="306"/>
                    <a:pt x="909" y="306"/>
                  </a:cubicBezTo>
                  <a:lnTo>
                    <a:pt x="9745" y="299"/>
                  </a:lnTo>
                  <a:close/>
                  <a:moveTo>
                    <a:pt x="909" y="1"/>
                  </a:moveTo>
                  <a:cubicBezTo>
                    <a:pt x="409" y="1"/>
                    <a:pt x="0" y="410"/>
                    <a:pt x="0" y="910"/>
                  </a:cubicBezTo>
                  <a:lnTo>
                    <a:pt x="0" y="5439"/>
                  </a:lnTo>
                  <a:cubicBezTo>
                    <a:pt x="0" y="5938"/>
                    <a:pt x="402" y="6341"/>
                    <a:pt x="909" y="6341"/>
                  </a:cubicBezTo>
                  <a:lnTo>
                    <a:pt x="9745" y="6341"/>
                  </a:lnTo>
                  <a:cubicBezTo>
                    <a:pt x="10245" y="6341"/>
                    <a:pt x="10647" y="5938"/>
                    <a:pt x="10647" y="5439"/>
                  </a:cubicBezTo>
                  <a:lnTo>
                    <a:pt x="10647" y="903"/>
                  </a:lnTo>
                  <a:cubicBezTo>
                    <a:pt x="10647" y="410"/>
                    <a:pt x="10238" y="1"/>
                    <a:pt x="974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533610" y="2431096"/>
              <a:ext cx="249326" cy="198830"/>
            </a:xfrm>
            <a:custGeom>
              <a:avLst/>
              <a:gdLst/>
              <a:ahLst/>
              <a:cxnLst/>
              <a:rect l="l" t="t" r="r" b="b"/>
              <a:pathLst>
                <a:path w="9490" h="7568" extrusionOk="0">
                  <a:moveTo>
                    <a:pt x="980" y="0"/>
                  </a:moveTo>
                  <a:cubicBezTo>
                    <a:pt x="438" y="0"/>
                    <a:pt x="1" y="441"/>
                    <a:pt x="8" y="978"/>
                  </a:cubicBezTo>
                  <a:lnTo>
                    <a:pt x="8" y="7568"/>
                  </a:lnTo>
                  <a:lnTo>
                    <a:pt x="9489" y="7568"/>
                  </a:lnTo>
                  <a:lnTo>
                    <a:pt x="9489" y="978"/>
                  </a:lnTo>
                  <a:cubicBezTo>
                    <a:pt x="9489" y="437"/>
                    <a:pt x="9045" y="0"/>
                    <a:pt x="8504" y="0"/>
                  </a:cubicBezTo>
                  <a:lnTo>
                    <a:pt x="993" y="0"/>
                  </a:lnTo>
                  <a:cubicBezTo>
                    <a:pt x="988" y="0"/>
                    <a:pt x="984" y="0"/>
                    <a:pt x="98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551660" y="2452771"/>
              <a:ext cx="213228" cy="146364"/>
            </a:xfrm>
            <a:custGeom>
              <a:avLst/>
              <a:gdLst/>
              <a:ahLst/>
              <a:cxnLst/>
              <a:rect l="l" t="t" r="r" b="b"/>
              <a:pathLst>
                <a:path w="8116" h="5571" extrusionOk="0">
                  <a:moveTo>
                    <a:pt x="458" y="1"/>
                  </a:moveTo>
                  <a:cubicBezTo>
                    <a:pt x="208" y="1"/>
                    <a:pt x="0" y="209"/>
                    <a:pt x="0" y="458"/>
                  </a:cubicBezTo>
                  <a:lnTo>
                    <a:pt x="0" y="5119"/>
                  </a:lnTo>
                  <a:cubicBezTo>
                    <a:pt x="0" y="5369"/>
                    <a:pt x="208" y="5570"/>
                    <a:pt x="458" y="5570"/>
                  </a:cubicBezTo>
                  <a:lnTo>
                    <a:pt x="7658" y="5570"/>
                  </a:lnTo>
                  <a:cubicBezTo>
                    <a:pt x="7908" y="5570"/>
                    <a:pt x="8109" y="5369"/>
                    <a:pt x="8109" y="5119"/>
                  </a:cubicBezTo>
                  <a:lnTo>
                    <a:pt x="8109" y="458"/>
                  </a:lnTo>
                  <a:cubicBezTo>
                    <a:pt x="8116" y="209"/>
                    <a:pt x="7908" y="1"/>
                    <a:pt x="765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547824" y="2448935"/>
              <a:ext cx="220899" cy="154193"/>
            </a:xfrm>
            <a:custGeom>
              <a:avLst/>
              <a:gdLst/>
              <a:ahLst/>
              <a:cxnLst/>
              <a:rect l="l" t="t" r="r" b="b"/>
              <a:pathLst>
                <a:path w="8408" h="5869" extrusionOk="0">
                  <a:moveTo>
                    <a:pt x="604" y="1"/>
                  </a:moveTo>
                  <a:cubicBezTo>
                    <a:pt x="271" y="1"/>
                    <a:pt x="1" y="271"/>
                    <a:pt x="1" y="604"/>
                  </a:cubicBezTo>
                  <a:lnTo>
                    <a:pt x="1" y="5259"/>
                  </a:lnTo>
                  <a:cubicBezTo>
                    <a:pt x="1" y="5598"/>
                    <a:pt x="271" y="5869"/>
                    <a:pt x="604" y="5869"/>
                  </a:cubicBezTo>
                  <a:lnTo>
                    <a:pt x="4370" y="5869"/>
                  </a:lnTo>
                  <a:cubicBezTo>
                    <a:pt x="4572" y="5869"/>
                    <a:pt x="4572" y="5571"/>
                    <a:pt x="4370" y="5571"/>
                  </a:cubicBezTo>
                  <a:lnTo>
                    <a:pt x="604" y="5571"/>
                  </a:lnTo>
                  <a:cubicBezTo>
                    <a:pt x="438" y="5571"/>
                    <a:pt x="299" y="5432"/>
                    <a:pt x="299" y="5265"/>
                  </a:cubicBezTo>
                  <a:lnTo>
                    <a:pt x="299" y="604"/>
                  </a:lnTo>
                  <a:cubicBezTo>
                    <a:pt x="299" y="438"/>
                    <a:pt x="438" y="299"/>
                    <a:pt x="604" y="299"/>
                  </a:cubicBezTo>
                  <a:lnTo>
                    <a:pt x="7804" y="299"/>
                  </a:lnTo>
                  <a:cubicBezTo>
                    <a:pt x="7970" y="299"/>
                    <a:pt x="8109" y="438"/>
                    <a:pt x="8109" y="604"/>
                  </a:cubicBezTo>
                  <a:lnTo>
                    <a:pt x="8109" y="5259"/>
                  </a:lnTo>
                  <a:cubicBezTo>
                    <a:pt x="8109" y="5425"/>
                    <a:pt x="7970" y="5564"/>
                    <a:pt x="7804" y="5564"/>
                  </a:cubicBezTo>
                  <a:lnTo>
                    <a:pt x="7193" y="5564"/>
                  </a:lnTo>
                  <a:cubicBezTo>
                    <a:pt x="6992" y="5564"/>
                    <a:pt x="6992" y="5862"/>
                    <a:pt x="7193" y="5862"/>
                  </a:cubicBezTo>
                  <a:lnTo>
                    <a:pt x="7804" y="5862"/>
                  </a:lnTo>
                  <a:cubicBezTo>
                    <a:pt x="8137" y="5862"/>
                    <a:pt x="8407" y="5598"/>
                    <a:pt x="8407" y="5265"/>
                  </a:cubicBezTo>
                  <a:lnTo>
                    <a:pt x="8407" y="604"/>
                  </a:lnTo>
                  <a:cubicBezTo>
                    <a:pt x="8407" y="271"/>
                    <a:pt x="8137" y="1"/>
                    <a:pt x="7804" y="1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533794" y="2610038"/>
              <a:ext cx="249142" cy="23724"/>
            </a:xfrm>
            <a:custGeom>
              <a:avLst/>
              <a:gdLst/>
              <a:ahLst/>
              <a:cxnLst/>
              <a:rect l="l" t="t" r="r" b="b"/>
              <a:pathLst>
                <a:path w="9483" h="903" extrusionOk="0">
                  <a:moveTo>
                    <a:pt x="1" y="0"/>
                  </a:moveTo>
                  <a:lnTo>
                    <a:pt x="1" y="902"/>
                  </a:lnTo>
                  <a:lnTo>
                    <a:pt x="9482" y="902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514300" y="2616790"/>
              <a:ext cx="287763" cy="26246"/>
            </a:xfrm>
            <a:custGeom>
              <a:avLst/>
              <a:gdLst/>
              <a:ahLst/>
              <a:cxnLst/>
              <a:rect l="l" t="t" r="r" b="b"/>
              <a:pathLst>
                <a:path w="10953" h="999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cubicBezTo>
                    <a:pt x="0" y="666"/>
                    <a:pt x="340" y="999"/>
                    <a:pt x="756" y="999"/>
                  </a:cubicBezTo>
                  <a:lnTo>
                    <a:pt x="10204" y="999"/>
                  </a:lnTo>
                  <a:cubicBezTo>
                    <a:pt x="10620" y="999"/>
                    <a:pt x="10953" y="666"/>
                    <a:pt x="10953" y="250"/>
                  </a:cubicBezTo>
                  <a:cubicBezTo>
                    <a:pt x="10953" y="111"/>
                    <a:pt x="10842" y="0"/>
                    <a:pt x="107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1490418" y="2536212"/>
              <a:ext cx="36125" cy="17366"/>
            </a:xfrm>
            <a:custGeom>
              <a:avLst/>
              <a:gdLst/>
              <a:ahLst/>
              <a:cxnLst/>
              <a:rect l="l" t="t" r="r" b="b"/>
              <a:pathLst>
                <a:path w="1375" h="661" extrusionOk="0">
                  <a:moveTo>
                    <a:pt x="1354" y="1"/>
                  </a:moveTo>
                  <a:cubicBezTo>
                    <a:pt x="1347" y="1"/>
                    <a:pt x="1341" y="1"/>
                    <a:pt x="1334" y="1"/>
                  </a:cubicBezTo>
                  <a:lnTo>
                    <a:pt x="1374" y="1"/>
                  </a:lnTo>
                  <a:cubicBezTo>
                    <a:pt x="1367" y="1"/>
                    <a:pt x="1361" y="1"/>
                    <a:pt x="1354" y="1"/>
                  </a:cubicBezTo>
                  <a:close/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1334" y="660"/>
                  </a:lnTo>
                  <a:cubicBezTo>
                    <a:pt x="923" y="641"/>
                    <a:pt x="923" y="21"/>
                    <a:pt x="1334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  <a:moveTo>
                    <a:pt x="1334" y="660"/>
                  </a:moveTo>
                  <a:lnTo>
                    <a:pt x="1334" y="660"/>
                  </a:lnTo>
                  <a:cubicBezTo>
                    <a:pt x="1341" y="661"/>
                    <a:pt x="1347" y="661"/>
                    <a:pt x="1354" y="661"/>
                  </a:cubicBezTo>
                  <a:cubicBezTo>
                    <a:pt x="1361" y="661"/>
                    <a:pt x="1367" y="661"/>
                    <a:pt x="1374" y="66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414990" y="2289671"/>
              <a:ext cx="35547" cy="214515"/>
            </a:xfrm>
            <a:custGeom>
              <a:avLst/>
              <a:gdLst/>
              <a:ahLst/>
              <a:cxnLst/>
              <a:rect l="l" t="t" r="r" b="b"/>
              <a:pathLst>
                <a:path w="1353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353" y="8165"/>
                  </a:lnTo>
                  <a:cubicBezTo>
                    <a:pt x="839" y="8165"/>
                    <a:pt x="430" y="7755"/>
                    <a:pt x="430" y="7242"/>
                  </a:cubicBezTo>
                  <a:lnTo>
                    <a:pt x="430" y="930"/>
                  </a:lnTo>
                  <a:cubicBezTo>
                    <a:pt x="430" y="424"/>
                    <a:pt x="833" y="8"/>
                    <a:pt x="134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1533794" y="2431096"/>
              <a:ext cx="35021" cy="198830"/>
            </a:xfrm>
            <a:custGeom>
              <a:avLst/>
              <a:gdLst/>
              <a:ahLst/>
              <a:cxnLst/>
              <a:rect l="l" t="t" r="r" b="b"/>
              <a:pathLst>
                <a:path w="1333" h="7568" extrusionOk="0">
                  <a:moveTo>
                    <a:pt x="973" y="0"/>
                  </a:moveTo>
                  <a:cubicBezTo>
                    <a:pt x="431" y="0"/>
                    <a:pt x="1" y="441"/>
                    <a:pt x="1" y="978"/>
                  </a:cubicBezTo>
                  <a:lnTo>
                    <a:pt x="1" y="7568"/>
                  </a:lnTo>
                  <a:lnTo>
                    <a:pt x="347" y="7568"/>
                  </a:lnTo>
                  <a:lnTo>
                    <a:pt x="347" y="978"/>
                  </a:lnTo>
                  <a:cubicBezTo>
                    <a:pt x="347" y="437"/>
                    <a:pt x="784" y="0"/>
                    <a:pt x="1332" y="0"/>
                  </a:cubicBezTo>
                  <a:lnTo>
                    <a:pt x="986" y="0"/>
                  </a:lnTo>
                  <a:cubicBezTo>
                    <a:pt x="981" y="0"/>
                    <a:pt x="977" y="0"/>
                    <a:pt x="973" y="0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514484" y="2616790"/>
              <a:ext cx="52492" cy="26246"/>
            </a:xfrm>
            <a:custGeom>
              <a:avLst/>
              <a:gdLst/>
              <a:ahLst/>
              <a:cxnLst/>
              <a:rect l="l" t="t" r="r" b="b"/>
              <a:pathLst>
                <a:path w="1998" h="999" extrusionOk="0">
                  <a:moveTo>
                    <a:pt x="243" y="0"/>
                  </a:moveTo>
                  <a:cubicBezTo>
                    <a:pt x="111" y="0"/>
                    <a:pt x="0" y="111"/>
                    <a:pt x="0" y="243"/>
                  </a:cubicBezTo>
                  <a:cubicBezTo>
                    <a:pt x="0" y="655"/>
                    <a:pt x="327" y="992"/>
                    <a:pt x="737" y="992"/>
                  </a:cubicBezTo>
                  <a:cubicBezTo>
                    <a:pt x="741" y="992"/>
                    <a:pt x="745" y="992"/>
                    <a:pt x="749" y="992"/>
                  </a:cubicBezTo>
                  <a:lnTo>
                    <a:pt x="1895" y="992"/>
                  </a:lnTo>
                  <a:cubicBezTo>
                    <a:pt x="1527" y="942"/>
                    <a:pt x="1242" y="631"/>
                    <a:pt x="1242" y="250"/>
                  </a:cubicBezTo>
                  <a:cubicBezTo>
                    <a:pt x="1242" y="111"/>
                    <a:pt x="1353" y="0"/>
                    <a:pt x="1492" y="0"/>
                  </a:cubicBezTo>
                  <a:close/>
                  <a:moveTo>
                    <a:pt x="1895" y="992"/>
                  </a:moveTo>
                  <a:cubicBezTo>
                    <a:pt x="1928" y="997"/>
                    <a:pt x="1963" y="999"/>
                    <a:pt x="1998" y="999"/>
                  </a:cubicBezTo>
                  <a:lnTo>
                    <a:pt x="1998" y="992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663003" y="2569762"/>
              <a:ext cx="74194" cy="105721"/>
            </a:xfrm>
            <a:custGeom>
              <a:avLst/>
              <a:gdLst/>
              <a:ahLst/>
              <a:cxnLst/>
              <a:rect l="l" t="t" r="r" b="b"/>
              <a:pathLst>
                <a:path w="2824" h="4024" extrusionOk="0">
                  <a:moveTo>
                    <a:pt x="444" y="1"/>
                  </a:moveTo>
                  <a:cubicBezTo>
                    <a:pt x="195" y="1"/>
                    <a:pt x="0" y="195"/>
                    <a:pt x="0" y="445"/>
                  </a:cubicBezTo>
                  <a:lnTo>
                    <a:pt x="0" y="3580"/>
                  </a:lnTo>
                  <a:cubicBezTo>
                    <a:pt x="0" y="3829"/>
                    <a:pt x="195" y="4024"/>
                    <a:pt x="444" y="4024"/>
                  </a:cubicBezTo>
                  <a:lnTo>
                    <a:pt x="2379" y="4024"/>
                  </a:lnTo>
                  <a:cubicBezTo>
                    <a:pt x="2622" y="4024"/>
                    <a:pt x="2823" y="3829"/>
                    <a:pt x="2823" y="3580"/>
                  </a:cubicBezTo>
                  <a:lnTo>
                    <a:pt x="2823" y="445"/>
                  </a:lnTo>
                  <a:cubicBezTo>
                    <a:pt x="2823" y="195"/>
                    <a:pt x="2622" y="1"/>
                    <a:pt x="237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662635" y="2569946"/>
              <a:ext cx="16604" cy="105721"/>
            </a:xfrm>
            <a:custGeom>
              <a:avLst/>
              <a:gdLst/>
              <a:ahLst/>
              <a:cxnLst/>
              <a:rect l="l" t="t" r="r" b="b"/>
              <a:pathLst>
                <a:path w="632" h="4024" extrusionOk="0">
                  <a:moveTo>
                    <a:pt x="444" y="1"/>
                  </a:moveTo>
                  <a:cubicBezTo>
                    <a:pt x="202" y="1"/>
                    <a:pt x="0" y="195"/>
                    <a:pt x="0" y="444"/>
                  </a:cubicBezTo>
                  <a:lnTo>
                    <a:pt x="0" y="3580"/>
                  </a:lnTo>
                  <a:cubicBezTo>
                    <a:pt x="0" y="3822"/>
                    <a:pt x="202" y="4024"/>
                    <a:pt x="444" y="4024"/>
                  </a:cubicBezTo>
                  <a:lnTo>
                    <a:pt x="632" y="4024"/>
                  </a:lnTo>
                  <a:cubicBezTo>
                    <a:pt x="389" y="4024"/>
                    <a:pt x="188" y="3822"/>
                    <a:pt x="188" y="3580"/>
                  </a:cubicBezTo>
                  <a:lnTo>
                    <a:pt x="188" y="444"/>
                  </a:lnTo>
                  <a:cubicBezTo>
                    <a:pt x="188" y="195"/>
                    <a:pt x="389" y="1"/>
                    <a:pt x="63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1662819" y="2582163"/>
              <a:ext cx="74377" cy="80919"/>
            </a:xfrm>
            <a:custGeom>
              <a:avLst/>
              <a:gdLst/>
              <a:ahLst/>
              <a:cxnLst/>
              <a:rect l="l" t="t" r="r" b="b"/>
              <a:pathLst>
                <a:path w="2831" h="3080" extrusionOk="0">
                  <a:moveTo>
                    <a:pt x="396" y="0"/>
                  </a:moveTo>
                  <a:cubicBezTo>
                    <a:pt x="181" y="0"/>
                    <a:pt x="0" y="174"/>
                    <a:pt x="0" y="389"/>
                  </a:cubicBezTo>
                  <a:lnTo>
                    <a:pt x="0" y="2691"/>
                  </a:lnTo>
                  <a:cubicBezTo>
                    <a:pt x="0" y="2907"/>
                    <a:pt x="181" y="3080"/>
                    <a:pt x="396" y="3080"/>
                  </a:cubicBezTo>
                  <a:lnTo>
                    <a:pt x="2442" y="3080"/>
                  </a:lnTo>
                  <a:cubicBezTo>
                    <a:pt x="2657" y="3080"/>
                    <a:pt x="2830" y="2907"/>
                    <a:pt x="2830" y="2691"/>
                  </a:cubicBezTo>
                  <a:lnTo>
                    <a:pt x="2830" y="389"/>
                  </a:lnTo>
                  <a:cubicBezTo>
                    <a:pt x="2830" y="174"/>
                    <a:pt x="2657" y="0"/>
                    <a:pt x="24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662635" y="2583975"/>
              <a:ext cx="4939" cy="77478"/>
            </a:xfrm>
            <a:custGeom>
              <a:avLst/>
              <a:gdLst/>
              <a:ahLst/>
              <a:cxnLst/>
              <a:rect l="l" t="t" r="r" b="b"/>
              <a:pathLst>
                <a:path w="188" h="2949" extrusionOk="0">
                  <a:moveTo>
                    <a:pt x="188" y="1"/>
                  </a:moveTo>
                  <a:cubicBezTo>
                    <a:pt x="77" y="49"/>
                    <a:pt x="7" y="153"/>
                    <a:pt x="0" y="271"/>
                  </a:cubicBezTo>
                  <a:lnTo>
                    <a:pt x="0" y="2671"/>
                  </a:lnTo>
                  <a:cubicBezTo>
                    <a:pt x="7" y="2789"/>
                    <a:pt x="77" y="2893"/>
                    <a:pt x="188" y="2948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91" name="Google Shape;291;p5"/>
          <p:cNvGrpSpPr/>
          <p:nvPr/>
        </p:nvGrpSpPr>
        <p:grpSpPr>
          <a:xfrm>
            <a:off x="4284133" y="3795752"/>
            <a:ext cx="331515" cy="330021"/>
            <a:chOff x="4212378" y="2456537"/>
            <a:chExt cx="331515" cy="330021"/>
          </a:xfrm>
        </p:grpSpPr>
        <p:sp>
          <p:nvSpPr>
            <p:cNvPr id="292" name="Google Shape;292;p5"/>
            <p:cNvSpPr/>
            <p:nvPr/>
          </p:nvSpPr>
          <p:spPr>
            <a:xfrm>
              <a:off x="4212378" y="2651026"/>
              <a:ext cx="59796" cy="135532"/>
            </a:xfrm>
            <a:custGeom>
              <a:avLst/>
              <a:gdLst/>
              <a:ahLst/>
              <a:cxnLst/>
              <a:rect l="l" t="t" r="r" b="b"/>
              <a:pathLst>
                <a:path w="2281" h="5170" extrusionOk="0">
                  <a:moveTo>
                    <a:pt x="1973" y="0"/>
                  </a:moveTo>
                  <a:cubicBezTo>
                    <a:pt x="1965" y="0"/>
                    <a:pt x="1957" y="1"/>
                    <a:pt x="1949" y="1"/>
                  </a:cubicBezTo>
                  <a:lnTo>
                    <a:pt x="332" y="1"/>
                  </a:lnTo>
                  <a:cubicBezTo>
                    <a:pt x="145" y="1"/>
                    <a:pt x="0" y="146"/>
                    <a:pt x="0" y="319"/>
                  </a:cubicBezTo>
                  <a:lnTo>
                    <a:pt x="0" y="5169"/>
                  </a:lnTo>
                  <a:lnTo>
                    <a:pt x="2281" y="5169"/>
                  </a:lnTo>
                  <a:lnTo>
                    <a:pt x="2281" y="319"/>
                  </a:lnTo>
                  <a:cubicBezTo>
                    <a:pt x="2281" y="153"/>
                    <a:pt x="2149" y="0"/>
                    <a:pt x="1973" y="0"/>
                  </a:cubicBezTo>
                  <a:close/>
                </a:path>
              </a:pathLst>
            </a:custGeom>
            <a:solidFill>
              <a:srgbClr val="718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212378" y="2651052"/>
              <a:ext cx="28784" cy="135505"/>
            </a:xfrm>
            <a:custGeom>
              <a:avLst/>
              <a:gdLst/>
              <a:ahLst/>
              <a:cxnLst/>
              <a:rect l="l" t="t" r="r" b="b"/>
              <a:pathLst>
                <a:path w="1098" h="5169" extrusionOk="0">
                  <a:moveTo>
                    <a:pt x="332" y="0"/>
                  </a:moveTo>
                  <a:cubicBezTo>
                    <a:pt x="145" y="0"/>
                    <a:pt x="0" y="145"/>
                    <a:pt x="0" y="318"/>
                  </a:cubicBezTo>
                  <a:lnTo>
                    <a:pt x="0" y="5168"/>
                  </a:lnTo>
                  <a:lnTo>
                    <a:pt x="765" y="5168"/>
                  </a:lnTo>
                  <a:lnTo>
                    <a:pt x="765" y="318"/>
                  </a:lnTo>
                  <a:cubicBezTo>
                    <a:pt x="765" y="145"/>
                    <a:pt x="910" y="0"/>
                    <a:pt x="1097" y="0"/>
                  </a:cubicBezTo>
                  <a:close/>
                </a:path>
              </a:pathLst>
            </a:custGeom>
            <a:solidFill>
              <a:srgbClr val="8DA5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302820" y="2617366"/>
              <a:ext cx="59823" cy="169192"/>
            </a:xfrm>
            <a:custGeom>
              <a:avLst/>
              <a:gdLst/>
              <a:ahLst/>
              <a:cxnLst/>
              <a:rect l="l" t="t" r="r" b="b"/>
              <a:pathLst>
                <a:path w="2282" h="6454" extrusionOk="0">
                  <a:moveTo>
                    <a:pt x="332" y="1"/>
                  </a:moveTo>
                  <a:cubicBezTo>
                    <a:pt x="145" y="1"/>
                    <a:pt x="0" y="145"/>
                    <a:pt x="0" y="333"/>
                  </a:cubicBezTo>
                  <a:lnTo>
                    <a:pt x="0" y="6453"/>
                  </a:lnTo>
                  <a:lnTo>
                    <a:pt x="2281" y="6453"/>
                  </a:lnTo>
                  <a:lnTo>
                    <a:pt x="2281" y="318"/>
                  </a:lnTo>
                  <a:cubicBezTo>
                    <a:pt x="2281" y="145"/>
                    <a:pt x="2137" y="1"/>
                    <a:pt x="1949" y="1"/>
                  </a:cubicBezTo>
                  <a:close/>
                </a:path>
              </a:pathLst>
            </a:custGeom>
            <a:solidFill>
              <a:srgbClr val="687F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302820" y="2617366"/>
              <a:ext cx="28391" cy="169192"/>
            </a:xfrm>
            <a:custGeom>
              <a:avLst/>
              <a:gdLst/>
              <a:ahLst/>
              <a:cxnLst/>
              <a:rect l="l" t="t" r="r" b="b"/>
              <a:pathLst>
                <a:path w="1083" h="6454" extrusionOk="0">
                  <a:moveTo>
                    <a:pt x="318" y="1"/>
                  </a:moveTo>
                  <a:cubicBezTo>
                    <a:pt x="145" y="1"/>
                    <a:pt x="0" y="145"/>
                    <a:pt x="0" y="333"/>
                  </a:cubicBezTo>
                  <a:lnTo>
                    <a:pt x="0" y="6453"/>
                  </a:lnTo>
                  <a:lnTo>
                    <a:pt x="765" y="6453"/>
                  </a:lnTo>
                  <a:lnTo>
                    <a:pt x="765" y="318"/>
                  </a:lnTo>
                  <a:cubicBezTo>
                    <a:pt x="765" y="145"/>
                    <a:pt x="910" y="1"/>
                    <a:pt x="1083" y="1"/>
                  </a:cubicBezTo>
                  <a:close/>
                </a:path>
              </a:pathLst>
            </a:custGeom>
            <a:solidFill>
              <a:srgbClr val="8DA5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393262" y="2583679"/>
              <a:ext cx="59823" cy="202878"/>
            </a:xfrm>
            <a:custGeom>
              <a:avLst/>
              <a:gdLst/>
              <a:ahLst/>
              <a:cxnLst/>
              <a:rect l="l" t="t" r="r" b="b"/>
              <a:pathLst>
                <a:path w="2282" h="7739" extrusionOk="0">
                  <a:moveTo>
                    <a:pt x="332" y="1"/>
                  </a:moveTo>
                  <a:cubicBezTo>
                    <a:pt x="145" y="1"/>
                    <a:pt x="0" y="160"/>
                    <a:pt x="0" y="333"/>
                  </a:cubicBezTo>
                  <a:lnTo>
                    <a:pt x="0" y="7738"/>
                  </a:lnTo>
                  <a:lnTo>
                    <a:pt x="2281" y="7738"/>
                  </a:lnTo>
                  <a:lnTo>
                    <a:pt x="2281" y="347"/>
                  </a:lnTo>
                  <a:cubicBezTo>
                    <a:pt x="2281" y="160"/>
                    <a:pt x="2137" y="1"/>
                    <a:pt x="1949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393262" y="2583679"/>
              <a:ext cx="28391" cy="202878"/>
            </a:xfrm>
            <a:custGeom>
              <a:avLst/>
              <a:gdLst/>
              <a:ahLst/>
              <a:cxnLst/>
              <a:rect l="l" t="t" r="r" b="b"/>
              <a:pathLst>
                <a:path w="1083" h="7739" extrusionOk="0">
                  <a:moveTo>
                    <a:pt x="332" y="1"/>
                  </a:moveTo>
                  <a:cubicBezTo>
                    <a:pt x="145" y="1"/>
                    <a:pt x="0" y="160"/>
                    <a:pt x="0" y="333"/>
                  </a:cubicBezTo>
                  <a:lnTo>
                    <a:pt x="0" y="7738"/>
                  </a:lnTo>
                  <a:lnTo>
                    <a:pt x="765" y="7738"/>
                  </a:lnTo>
                  <a:lnTo>
                    <a:pt x="765" y="347"/>
                  </a:lnTo>
                  <a:cubicBezTo>
                    <a:pt x="751" y="160"/>
                    <a:pt x="910" y="15"/>
                    <a:pt x="1083" y="1"/>
                  </a:cubicBezTo>
                  <a:close/>
                </a:path>
              </a:pathLst>
            </a:custGeom>
            <a:solidFill>
              <a:srgbClr val="D6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4483703" y="2550386"/>
              <a:ext cx="60190" cy="236171"/>
            </a:xfrm>
            <a:custGeom>
              <a:avLst/>
              <a:gdLst/>
              <a:ahLst/>
              <a:cxnLst/>
              <a:rect l="l" t="t" r="r" b="b"/>
              <a:pathLst>
                <a:path w="2296" h="9009" extrusionOk="0">
                  <a:moveTo>
                    <a:pt x="332" y="1"/>
                  </a:moveTo>
                  <a:cubicBezTo>
                    <a:pt x="145" y="1"/>
                    <a:pt x="0" y="145"/>
                    <a:pt x="0" y="333"/>
                  </a:cubicBezTo>
                  <a:lnTo>
                    <a:pt x="0" y="9008"/>
                  </a:lnTo>
                  <a:lnTo>
                    <a:pt x="2296" y="9008"/>
                  </a:lnTo>
                  <a:lnTo>
                    <a:pt x="2296" y="333"/>
                  </a:lnTo>
                  <a:cubicBezTo>
                    <a:pt x="2296" y="145"/>
                    <a:pt x="2137" y="1"/>
                    <a:pt x="1949" y="1"/>
                  </a:cubicBez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4483703" y="2550386"/>
              <a:ext cx="28417" cy="236171"/>
            </a:xfrm>
            <a:custGeom>
              <a:avLst/>
              <a:gdLst/>
              <a:ahLst/>
              <a:cxnLst/>
              <a:rect l="l" t="t" r="r" b="b"/>
              <a:pathLst>
                <a:path w="1084" h="9009" extrusionOk="0">
                  <a:moveTo>
                    <a:pt x="318" y="1"/>
                  </a:moveTo>
                  <a:cubicBezTo>
                    <a:pt x="145" y="1"/>
                    <a:pt x="0" y="145"/>
                    <a:pt x="0" y="333"/>
                  </a:cubicBezTo>
                  <a:lnTo>
                    <a:pt x="0" y="9008"/>
                  </a:lnTo>
                  <a:lnTo>
                    <a:pt x="766" y="9008"/>
                  </a:lnTo>
                  <a:lnTo>
                    <a:pt x="766" y="333"/>
                  </a:lnTo>
                  <a:cubicBezTo>
                    <a:pt x="766" y="145"/>
                    <a:pt x="910" y="1"/>
                    <a:pt x="1083" y="1"/>
                  </a:cubicBezTo>
                  <a:close/>
                </a:path>
              </a:pathLst>
            </a:custGeom>
            <a:solidFill>
              <a:srgbClr val="718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4226744" y="2456537"/>
              <a:ext cx="307318" cy="124154"/>
            </a:xfrm>
            <a:custGeom>
              <a:avLst/>
              <a:gdLst/>
              <a:ahLst/>
              <a:cxnLst/>
              <a:rect l="l" t="t" r="r" b="b"/>
              <a:pathLst>
                <a:path w="11723" h="4736" extrusionOk="0">
                  <a:moveTo>
                    <a:pt x="9427" y="1"/>
                  </a:moveTo>
                  <a:cubicBezTo>
                    <a:pt x="9268" y="1"/>
                    <a:pt x="9153" y="188"/>
                    <a:pt x="9254" y="333"/>
                  </a:cubicBezTo>
                  <a:lnTo>
                    <a:pt x="9586" y="809"/>
                  </a:lnTo>
                  <a:cubicBezTo>
                    <a:pt x="6670" y="2483"/>
                    <a:pt x="3364" y="3364"/>
                    <a:pt x="1" y="3364"/>
                  </a:cubicBezTo>
                  <a:lnTo>
                    <a:pt x="1" y="4735"/>
                  </a:lnTo>
                  <a:cubicBezTo>
                    <a:pt x="2657" y="4735"/>
                    <a:pt x="5299" y="4216"/>
                    <a:pt x="7767" y="3234"/>
                  </a:cubicBezTo>
                  <a:cubicBezTo>
                    <a:pt x="8662" y="2873"/>
                    <a:pt x="9543" y="2440"/>
                    <a:pt x="10365" y="1949"/>
                  </a:cubicBezTo>
                  <a:lnTo>
                    <a:pt x="10669" y="2368"/>
                  </a:lnTo>
                  <a:cubicBezTo>
                    <a:pt x="10712" y="2423"/>
                    <a:pt x="10773" y="2450"/>
                    <a:pt x="10834" y="2450"/>
                  </a:cubicBezTo>
                  <a:cubicBezTo>
                    <a:pt x="10915" y="2450"/>
                    <a:pt x="10996" y="2401"/>
                    <a:pt x="11029" y="2310"/>
                  </a:cubicBezTo>
                  <a:lnTo>
                    <a:pt x="11679" y="361"/>
                  </a:lnTo>
                  <a:cubicBezTo>
                    <a:pt x="11722" y="232"/>
                    <a:pt x="11636" y="87"/>
                    <a:pt x="11491" y="73"/>
                  </a:cubicBezTo>
                  <a:lnTo>
                    <a:pt x="9427" y="1"/>
                  </a:ln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01" name="Google Shape;301;p5"/>
          <p:cNvSpPr/>
          <p:nvPr/>
        </p:nvSpPr>
        <p:spPr>
          <a:xfrm>
            <a:off x="175776" y="977705"/>
            <a:ext cx="867231" cy="112869"/>
          </a:xfrm>
          <a:prstGeom prst="ellipse">
            <a:avLst/>
          </a:prstGeom>
          <a:solidFill>
            <a:srgbClr val="DFD7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2" name="Google Shape;302;p5"/>
          <p:cNvSpPr/>
          <p:nvPr/>
        </p:nvSpPr>
        <p:spPr>
          <a:xfrm>
            <a:off x="111484" y="43325"/>
            <a:ext cx="1008674" cy="1007245"/>
          </a:xfrm>
          <a:prstGeom prst="ellipse">
            <a:avLst/>
          </a:prstGeom>
          <a:solidFill>
            <a:srgbClr val="6DAE7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3" name="Google Shape;303;p5"/>
          <p:cNvSpPr/>
          <p:nvPr/>
        </p:nvSpPr>
        <p:spPr>
          <a:xfrm>
            <a:off x="467234" y="339069"/>
            <a:ext cx="320033" cy="437187"/>
          </a:xfrm>
          <a:custGeom>
            <a:avLst/>
            <a:gdLst/>
            <a:ahLst/>
            <a:cxnLst/>
            <a:rect l="l" t="t" r="r" b="b"/>
            <a:pathLst>
              <a:path w="149" h="204" extrusionOk="0">
                <a:moveTo>
                  <a:pt x="149" y="75"/>
                </a:moveTo>
                <a:cubicBezTo>
                  <a:pt x="149" y="116"/>
                  <a:pt x="112" y="161"/>
                  <a:pt x="83" y="181"/>
                </a:cubicBezTo>
                <a:cubicBezTo>
                  <a:pt x="49" y="204"/>
                  <a:pt x="0" y="116"/>
                  <a:pt x="0" y="75"/>
                </a:cubicBezTo>
                <a:cubicBezTo>
                  <a:pt x="0" y="34"/>
                  <a:pt x="34" y="0"/>
                  <a:pt x="75" y="0"/>
                </a:cubicBezTo>
                <a:cubicBezTo>
                  <a:pt x="116" y="0"/>
                  <a:pt x="149" y="34"/>
                  <a:pt x="149" y="75"/>
                </a:cubicBezTo>
                <a:close/>
              </a:path>
            </a:pathLst>
          </a:custGeom>
          <a:solidFill>
            <a:srgbClr val="F6B3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5"/>
          <p:cNvSpPr/>
          <p:nvPr/>
        </p:nvSpPr>
        <p:spPr>
          <a:xfrm>
            <a:off x="432945" y="307637"/>
            <a:ext cx="384325" cy="550056"/>
          </a:xfrm>
          <a:custGeom>
            <a:avLst/>
            <a:gdLst/>
            <a:ahLst/>
            <a:cxnLst/>
            <a:rect l="l" t="t" r="r" b="b"/>
            <a:pathLst>
              <a:path w="179" h="257" extrusionOk="0">
                <a:moveTo>
                  <a:pt x="95" y="0"/>
                </a:moveTo>
                <a:cubicBezTo>
                  <a:pt x="84" y="0"/>
                  <a:pt x="84" y="0"/>
                  <a:pt x="84" y="0"/>
                </a:cubicBezTo>
                <a:cubicBezTo>
                  <a:pt x="37" y="3"/>
                  <a:pt x="0" y="42"/>
                  <a:pt x="0" y="89"/>
                </a:cubicBezTo>
                <a:cubicBezTo>
                  <a:pt x="0" y="122"/>
                  <a:pt x="15" y="148"/>
                  <a:pt x="40" y="164"/>
                </a:cubicBezTo>
                <a:cubicBezTo>
                  <a:pt x="40" y="190"/>
                  <a:pt x="40" y="190"/>
                  <a:pt x="40" y="190"/>
                </a:cubicBezTo>
                <a:cubicBezTo>
                  <a:pt x="40" y="197"/>
                  <a:pt x="42" y="200"/>
                  <a:pt x="47" y="203"/>
                </a:cubicBezTo>
                <a:cubicBezTo>
                  <a:pt x="48" y="204"/>
                  <a:pt x="49" y="205"/>
                  <a:pt x="49" y="206"/>
                </a:cubicBezTo>
                <a:cubicBezTo>
                  <a:pt x="49" y="208"/>
                  <a:pt x="49" y="209"/>
                  <a:pt x="47" y="210"/>
                </a:cubicBezTo>
                <a:cubicBezTo>
                  <a:pt x="41" y="210"/>
                  <a:pt x="41" y="217"/>
                  <a:pt x="41" y="217"/>
                </a:cubicBezTo>
                <a:cubicBezTo>
                  <a:pt x="41" y="220"/>
                  <a:pt x="41" y="234"/>
                  <a:pt x="41" y="234"/>
                </a:cubicBezTo>
                <a:cubicBezTo>
                  <a:pt x="41" y="238"/>
                  <a:pt x="44" y="241"/>
                  <a:pt x="47" y="241"/>
                </a:cubicBezTo>
                <a:cubicBezTo>
                  <a:pt x="52" y="241"/>
                  <a:pt x="52" y="241"/>
                  <a:pt x="52" y="241"/>
                </a:cubicBezTo>
                <a:cubicBezTo>
                  <a:pt x="55" y="241"/>
                  <a:pt x="58" y="244"/>
                  <a:pt x="58" y="244"/>
                </a:cubicBezTo>
                <a:cubicBezTo>
                  <a:pt x="58" y="244"/>
                  <a:pt x="74" y="257"/>
                  <a:pt x="90" y="257"/>
                </a:cubicBezTo>
                <a:cubicBezTo>
                  <a:pt x="106" y="257"/>
                  <a:pt x="121" y="244"/>
                  <a:pt x="121" y="244"/>
                </a:cubicBezTo>
                <a:cubicBezTo>
                  <a:pt x="121" y="244"/>
                  <a:pt x="124" y="241"/>
                  <a:pt x="128" y="241"/>
                </a:cubicBezTo>
                <a:cubicBezTo>
                  <a:pt x="132" y="241"/>
                  <a:pt x="132" y="241"/>
                  <a:pt x="132" y="241"/>
                </a:cubicBezTo>
                <a:cubicBezTo>
                  <a:pt x="136" y="241"/>
                  <a:pt x="139" y="238"/>
                  <a:pt x="139" y="234"/>
                </a:cubicBezTo>
                <a:cubicBezTo>
                  <a:pt x="139" y="234"/>
                  <a:pt x="139" y="220"/>
                  <a:pt x="139" y="217"/>
                </a:cubicBezTo>
                <a:cubicBezTo>
                  <a:pt x="139" y="217"/>
                  <a:pt x="139" y="210"/>
                  <a:pt x="132" y="210"/>
                </a:cubicBezTo>
                <a:cubicBezTo>
                  <a:pt x="130" y="209"/>
                  <a:pt x="131" y="208"/>
                  <a:pt x="131" y="206"/>
                </a:cubicBezTo>
                <a:cubicBezTo>
                  <a:pt x="131" y="205"/>
                  <a:pt x="131" y="204"/>
                  <a:pt x="132" y="203"/>
                </a:cubicBezTo>
                <a:cubicBezTo>
                  <a:pt x="137" y="200"/>
                  <a:pt x="140" y="197"/>
                  <a:pt x="140" y="190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65" y="148"/>
                  <a:pt x="179" y="122"/>
                  <a:pt x="179" y="89"/>
                </a:cubicBezTo>
                <a:cubicBezTo>
                  <a:pt x="179" y="42"/>
                  <a:pt x="142" y="3"/>
                  <a:pt x="95" y="0"/>
                </a:cubicBezTo>
                <a:close/>
                <a:moveTo>
                  <a:pt x="121" y="144"/>
                </a:moveTo>
                <a:cubicBezTo>
                  <a:pt x="116" y="147"/>
                  <a:pt x="116" y="147"/>
                  <a:pt x="116" y="147"/>
                </a:cubicBezTo>
                <a:cubicBezTo>
                  <a:pt x="116" y="171"/>
                  <a:pt x="116" y="171"/>
                  <a:pt x="116" y="171"/>
                </a:cubicBezTo>
                <a:cubicBezTo>
                  <a:pt x="116" y="175"/>
                  <a:pt x="113" y="179"/>
                  <a:pt x="109" y="179"/>
                </a:cubicBezTo>
                <a:cubicBezTo>
                  <a:pt x="109" y="179"/>
                  <a:pt x="103" y="182"/>
                  <a:pt x="91" y="182"/>
                </a:cubicBezTo>
                <a:cubicBezTo>
                  <a:pt x="79" y="182"/>
                  <a:pt x="70" y="179"/>
                  <a:pt x="70" y="179"/>
                </a:cubicBezTo>
                <a:cubicBezTo>
                  <a:pt x="66" y="179"/>
                  <a:pt x="63" y="175"/>
                  <a:pt x="63" y="171"/>
                </a:cubicBezTo>
                <a:cubicBezTo>
                  <a:pt x="63" y="147"/>
                  <a:pt x="63" y="147"/>
                  <a:pt x="63" y="147"/>
                </a:cubicBezTo>
                <a:cubicBezTo>
                  <a:pt x="58" y="144"/>
                  <a:pt x="58" y="144"/>
                  <a:pt x="58" y="144"/>
                </a:cubicBezTo>
                <a:cubicBezTo>
                  <a:pt x="33" y="131"/>
                  <a:pt x="28" y="108"/>
                  <a:pt x="28" y="91"/>
                </a:cubicBezTo>
                <a:cubicBezTo>
                  <a:pt x="28" y="57"/>
                  <a:pt x="56" y="29"/>
                  <a:pt x="90" y="29"/>
                </a:cubicBezTo>
                <a:cubicBezTo>
                  <a:pt x="124" y="29"/>
                  <a:pt x="151" y="57"/>
                  <a:pt x="151" y="91"/>
                </a:cubicBezTo>
                <a:cubicBezTo>
                  <a:pt x="151" y="108"/>
                  <a:pt x="146" y="131"/>
                  <a:pt x="121" y="144"/>
                </a:cubicBez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795839" y="303351"/>
            <a:ext cx="72865" cy="65721"/>
          </a:xfrm>
          <a:custGeom>
            <a:avLst/>
            <a:gdLst/>
            <a:ahLst/>
            <a:cxnLst/>
            <a:rect l="l" t="t" r="r" b="b"/>
            <a:pathLst>
              <a:path w="34" h="31" extrusionOk="0">
                <a:moveTo>
                  <a:pt x="34" y="12"/>
                </a:moveTo>
                <a:cubicBezTo>
                  <a:pt x="34" y="10"/>
                  <a:pt x="34" y="8"/>
                  <a:pt x="32" y="6"/>
                </a:cubicBezTo>
                <a:cubicBezTo>
                  <a:pt x="31" y="5"/>
                  <a:pt x="31" y="4"/>
                  <a:pt x="30" y="3"/>
                </a:cubicBezTo>
                <a:cubicBezTo>
                  <a:pt x="28" y="1"/>
                  <a:pt x="26" y="0"/>
                  <a:pt x="24" y="0"/>
                </a:cubicBezTo>
                <a:cubicBezTo>
                  <a:pt x="22" y="0"/>
                  <a:pt x="20" y="0"/>
                  <a:pt x="18" y="2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9"/>
                  <a:pt x="0" y="24"/>
                  <a:pt x="3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6" y="31"/>
                  <a:pt x="11" y="31"/>
                  <a:pt x="14" y="29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6"/>
                  <a:pt x="34" y="14"/>
                  <a:pt x="34" y="12"/>
                </a:cubicBezTo>
                <a:close/>
              </a:path>
            </a:pathLst>
          </a:custGeom>
          <a:solidFill>
            <a:srgbClr val="F05C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6" name="Google Shape;306;p5"/>
          <p:cNvSpPr/>
          <p:nvPr/>
        </p:nvSpPr>
        <p:spPr>
          <a:xfrm>
            <a:off x="602962" y="200484"/>
            <a:ext cx="42862" cy="77151"/>
          </a:xfrm>
          <a:custGeom>
            <a:avLst/>
            <a:gdLst/>
            <a:ahLst/>
            <a:cxnLst/>
            <a:rect l="l" t="t" r="r" b="b"/>
            <a:pathLst>
              <a:path w="20" h="36" extrusionOk="0">
                <a:moveTo>
                  <a:pt x="10" y="36"/>
                </a:move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8" y="33"/>
                  <a:pt x="19" y="2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7"/>
                  <a:pt x="19" y="4"/>
                  <a:pt x="18" y="3"/>
                </a:cubicBezTo>
                <a:cubicBezTo>
                  <a:pt x="16" y="1"/>
                  <a:pt x="14" y="0"/>
                  <a:pt x="12" y="0"/>
                </a:cubicBezTo>
                <a:cubicBezTo>
                  <a:pt x="10" y="0"/>
                  <a:pt x="9" y="0"/>
                  <a:pt x="8" y="0"/>
                </a:cubicBezTo>
                <a:cubicBezTo>
                  <a:pt x="6" y="0"/>
                  <a:pt x="3" y="1"/>
                  <a:pt x="2" y="3"/>
                </a:cubicBezTo>
                <a:cubicBezTo>
                  <a:pt x="0" y="5"/>
                  <a:pt x="0" y="7"/>
                  <a:pt x="0" y="9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3"/>
                  <a:pt x="6" y="36"/>
                  <a:pt x="10" y="36"/>
                </a:cubicBezTo>
                <a:close/>
              </a:path>
            </a:pathLst>
          </a:custGeom>
          <a:solidFill>
            <a:srgbClr val="F05C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330077" y="540518"/>
            <a:ext cx="80008" cy="51434"/>
          </a:xfrm>
          <a:custGeom>
            <a:avLst/>
            <a:gdLst/>
            <a:ahLst/>
            <a:cxnLst/>
            <a:rect l="l" t="t" r="r" b="b"/>
            <a:pathLst>
              <a:path w="37" h="24" extrusionOk="0">
                <a:moveTo>
                  <a:pt x="36" y="7"/>
                </a:moveTo>
                <a:cubicBezTo>
                  <a:pt x="35" y="3"/>
                  <a:pt x="31" y="0"/>
                  <a:pt x="27" y="1"/>
                </a:cubicBezTo>
                <a:cubicBezTo>
                  <a:pt x="7" y="4"/>
                  <a:pt x="7" y="4"/>
                  <a:pt x="7" y="4"/>
                </a:cubicBezTo>
                <a:cubicBezTo>
                  <a:pt x="5" y="5"/>
                  <a:pt x="3" y="6"/>
                  <a:pt x="2" y="8"/>
                </a:cubicBezTo>
                <a:cubicBezTo>
                  <a:pt x="0" y="9"/>
                  <a:pt x="0" y="12"/>
                  <a:pt x="0" y="14"/>
                </a:cubicBezTo>
                <a:cubicBezTo>
                  <a:pt x="1" y="15"/>
                  <a:pt x="1" y="17"/>
                  <a:pt x="1" y="18"/>
                </a:cubicBezTo>
                <a:cubicBezTo>
                  <a:pt x="2" y="20"/>
                  <a:pt x="3" y="22"/>
                  <a:pt x="5" y="23"/>
                </a:cubicBezTo>
                <a:cubicBezTo>
                  <a:pt x="7" y="24"/>
                  <a:pt x="9" y="24"/>
                  <a:pt x="12" y="23"/>
                </a:cubicBezTo>
                <a:cubicBezTo>
                  <a:pt x="31" y="17"/>
                  <a:pt x="31" y="17"/>
                  <a:pt x="31" y="17"/>
                </a:cubicBezTo>
                <a:cubicBezTo>
                  <a:pt x="35" y="16"/>
                  <a:pt x="37" y="12"/>
                  <a:pt x="36" y="8"/>
                </a:cubicBezTo>
                <a:lnTo>
                  <a:pt x="36" y="7"/>
                </a:lnTo>
                <a:close/>
              </a:path>
            </a:pathLst>
          </a:custGeom>
          <a:solidFill>
            <a:srgbClr val="F05C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381511" y="307637"/>
            <a:ext cx="72865" cy="68578"/>
          </a:xfrm>
          <a:custGeom>
            <a:avLst/>
            <a:gdLst/>
            <a:ahLst/>
            <a:cxnLst/>
            <a:rect l="l" t="t" r="r" b="b"/>
            <a:pathLst>
              <a:path w="34" h="32" extrusionOk="0">
                <a:moveTo>
                  <a:pt x="31" y="27"/>
                </a:moveTo>
                <a:cubicBezTo>
                  <a:pt x="32" y="27"/>
                  <a:pt x="32" y="27"/>
                  <a:pt x="32" y="27"/>
                </a:cubicBezTo>
                <a:cubicBezTo>
                  <a:pt x="34" y="23"/>
                  <a:pt x="34" y="19"/>
                  <a:pt x="31" y="16"/>
                </a:cubicBezTo>
                <a:cubicBezTo>
                  <a:pt x="16" y="2"/>
                  <a:pt x="16" y="2"/>
                  <a:pt x="16" y="2"/>
                </a:cubicBezTo>
                <a:cubicBezTo>
                  <a:pt x="14" y="1"/>
                  <a:pt x="12" y="0"/>
                  <a:pt x="10" y="0"/>
                </a:cubicBezTo>
                <a:cubicBezTo>
                  <a:pt x="8" y="0"/>
                  <a:pt x="5" y="2"/>
                  <a:pt x="4" y="3"/>
                </a:cubicBezTo>
                <a:cubicBezTo>
                  <a:pt x="3" y="4"/>
                  <a:pt x="2" y="5"/>
                  <a:pt x="2" y="6"/>
                </a:cubicBezTo>
                <a:cubicBezTo>
                  <a:pt x="0" y="8"/>
                  <a:pt x="0" y="10"/>
                  <a:pt x="0" y="13"/>
                </a:cubicBezTo>
                <a:cubicBezTo>
                  <a:pt x="0" y="15"/>
                  <a:pt x="2" y="17"/>
                  <a:pt x="4" y="18"/>
                </a:cubicBezTo>
                <a:cubicBezTo>
                  <a:pt x="20" y="29"/>
                  <a:pt x="20" y="29"/>
                  <a:pt x="20" y="29"/>
                </a:cubicBezTo>
                <a:cubicBezTo>
                  <a:pt x="24" y="32"/>
                  <a:pt x="28" y="31"/>
                  <a:pt x="31" y="27"/>
                </a:cubicBezTo>
                <a:close/>
              </a:path>
            </a:pathLst>
          </a:custGeom>
          <a:solidFill>
            <a:srgbClr val="F05C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9" name="Google Shape;309;p5"/>
          <p:cNvSpPr/>
          <p:nvPr/>
        </p:nvSpPr>
        <p:spPr>
          <a:xfrm>
            <a:off x="845844" y="536232"/>
            <a:ext cx="81437" cy="50005"/>
          </a:xfrm>
          <a:custGeom>
            <a:avLst/>
            <a:gdLst/>
            <a:ahLst/>
            <a:cxnLst/>
            <a:rect l="l" t="t" r="r" b="b"/>
            <a:pathLst>
              <a:path w="38" h="23" extrusionOk="0">
                <a:moveTo>
                  <a:pt x="36" y="7"/>
                </a:moveTo>
                <a:cubicBezTo>
                  <a:pt x="35" y="5"/>
                  <a:pt x="33" y="4"/>
                  <a:pt x="30" y="3"/>
                </a:cubicBezTo>
                <a:cubicBezTo>
                  <a:pt x="11" y="1"/>
                  <a:pt x="11" y="1"/>
                  <a:pt x="11" y="1"/>
                </a:cubicBezTo>
                <a:cubicBezTo>
                  <a:pt x="6" y="0"/>
                  <a:pt x="2" y="3"/>
                  <a:pt x="2" y="7"/>
                </a:cubicBezTo>
                <a:cubicBezTo>
                  <a:pt x="1" y="8"/>
                  <a:pt x="1" y="8"/>
                  <a:pt x="1" y="8"/>
                </a:cubicBezTo>
                <a:cubicBezTo>
                  <a:pt x="0" y="12"/>
                  <a:pt x="3" y="16"/>
                  <a:pt x="7" y="17"/>
                </a:cubicBezTo>
                <a:cubicBezTo>
                  <a:pt x="26" y="23"/>
                  <a:pt x="26" y="23"/>
                  <a:pt x="26" y="23"/>
                </a:cubicBezTo>
                <a:cubicBezTo>
                  <a:pt x="28" y="23"/>
                  <a:pt x="31" y="23"/>
                  <a:pt x="32" y="22"/>
                </a:cubicBezTo>
                <a:cubicBezTo>
                  <a:pt x="34" y="21"/>
                  <a:pt x="36" y="19"/>
                  <a:pt x="36" y="17"/>
                </a:cubicBezTo>
                <a:cubicBezTo>
                  <a:pt x="37" y="16"/>
                  <a:pt x="37" y="14"/>
                  <a:pt x="37" y="13"/>
                </a:cubicBezTo>
                <a:cubicBezTo>
                  <a:pt x="38" y="11"/>
                  <a:pt x="37" y="9"/>
                  <a:pt x="36" y="7"/>
                </a:cubicBezTo>
                <a:close/>
              </a:path>
            </a:pathLst>
          </a:custGeom>
          <a:solidFill>
            <a:srgbClr val="F05C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"/>
          <p:cNvSpPr/>
          <p:nvPr/>
        </p:nvSpPr>
        <p:spPr>
          <a:xfrm>
            <a:off x="179070" y="195580"/>
            <a:ext cx="8785225" cy="47523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15" name="Google Shape;315;p6"/>
          <p:cNvGrpSpPr/>
          <p:nvPr/>
        </p:nvGrpSpPr>
        <p:grpSpPr>
          <a:xfrm>
            <a:off x="4349763" y="563400"/>
            <a:ext cx="4016700" cy="4016700"/>
            <a:chOff x="4492075" y="690150"/>
            <a:chExt cx="4016700" cy="4016700"/>
          </a:xfrm>
        </p:grpSpPr>
        <p:sp>
          <p:nvSpPr>
            <p:cNvPr id="316" name="Google Shape;316;p6"/>
            <p:cNvSpPr/>
            <p:nvPr/>
          </p:nvSpPr>
          <p:spPr>
            <a:xfrm>
              <a:off x="4492075" y="690150"/>
              <a:ext cx="4016700" cy="401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317" name="Google Shape;317;p6" descr="C:\Users\Admin\Downloads\11.jpg11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4658445" y="898430"/>
              <a:ext cx="3682365" cy="361061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6"/>
          <p:cNvSpPr txBox="1"/>
          <p:nvPr/>
        </p:nvSpPr>
        <p:spPr>
          <a:xfrm>
            <a:off x="489400" y="1779450"/>
            <a:ext cx="3561300" cy="14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ebas Neue" panose="020B0606020202050201"/>
              <a:buNone/>
            </a:pPr>
            <a:r>
              <a:rPr lang="en-US" sz="3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WHY </a:t>
            </a:r>
            <a:r>
              <a:rPr lang="en-US" sz="3000" b="1">
                <a:solidFill>
                  <a:schemeClr val="dk2"/>
                </a:solidFill>
              </a:rPr>
              <a:t>WE CHOOSE</a:t>
            </a:r>
            <a:r>
              <a:rPr lang="en-US" sz="3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QUANG BINH ?</a:t>
            </a:r>
            <a:endParaRPr sz="3000" b="1" i="0" u="none" strike="noStrike" cap="none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19" name="Google Shape;319;p6"/>
          <p:cNvGrpSpPr/>
          <p:nvPr/>
        </p:nvGrpSpPr>
        <p:grpSpPr>
          <a:xfrm>
            <a:off x="3322955" y="555625"/>
            <a:ext cx="880110" cy="949960"/>
            <a:chOff x="-34571468" y="2510393"/>
            <a:chExt cx="281759" cy="287437"/>
          </a:xfrm>
        </p:grpSpPr>
        <p:sp>
          <p:nvSpPr>
            <p:cNvPr id="320" name="Google Shape;320;p6"/>
            <p:cNvSpPr/>
            <p:nvPr/>
          </p:nvSpPr>
          <p:spPr>
            <a:xfrm>
              <a:off x="-34571468" y="2575255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-34512634" y="2510393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8D6"/>
        </a:solidFill>
        <a:effectLst/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"/>
          <p:cNvSpPr/>
          <p:nvPr/>
        </p:nvSpPr>
        <p:spPr>
          <a:xfrm>
            <a:off x="82550" y="132080"/>
            <a:ext cx="8944610" cy="4878705"/>
          </a:xfrm>
          <a:prstGeom prst="rect">
            <a:avLst/>
          </a:prstGeom>
          <a:noFill/>
          <a:ln w="327025" cap="flat" cmpd="sng">
            <a:solidFill>
              <a:srgbClr val="234A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7"/>
          <p:cNvSpPr txBox="1"/>
          <p:nvPr>
            <p:ph type="title"/>
          </p:nvPr>
        </p:nvSpPr>
        <p:spPr>
          <a:xfrm>
            <a:off x="2155190" y="555625"/>
            <a:ext cx="483362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400"/>
              <a:t>— </a:t>
            </a:r>
            <a:r>
              <a:rPr lang="en-US" sz="4400"/>
              <a:t>Design IDEAS </a:t>
            </a:r>
            <a:r>
              <a:rPr lang="en-US" sz="5400"/>
              <a:t>—</a:t>
            </a:r>
            <a:endParaRPr sz="5400"/>
          </a:p>
        </p:txBody>
      </p:sp>
      <p:grpSp>
        <p:nvGrpSpPr>
          <p:cNvPr id="328" name="Google Shape;328;p7"/>
          <p:cNvGrpSpPr/>
          <p:nvPr/>
        </p:nvGrpSpPr>
        <p:grpSpPr>
          <a:xfrm>
            <a:off x="6595353" y="1438616"/>
            <a:ext cx="838522" cy="1937530"/>
            <a:chOff x="2936583" y="3029488"/>
            <a:chExt cx="518598" cy="1198226"/>
          </a:xfrm>
        </p:grpSpPr>
        <p:sp>
          <p:nvSpPr>
            <p:cNvPr id="329" name="Google Shape;329;p7"/>
            <p:cNvSpPr/>
            <p:nvPr/>
          </p:nvSpPr>
          <p:spPr>
            <a:xfrm>
              <a:off x="2936583" y="3029488"/>
              <a:ext cx="518598" cy="1057150"/>
            </a:xfrm>
            <a:custGeom>
              <a:avLst/>
              <a:gdLst/>
              <a:ahLst/>
              <a:cxnLst/>
              <a:rect l="l" t="t" r="r" b="b"/>
              <a:pathLst>
                <a:path w="19883" h="40531" extrusionOk="0">
                  <a:moveTo>
                    <a:pt x="13024" y="5687"/>
                  </a:moveTo>
                  <a:lnTo>
                    <a:pt x="11490" y="5687"/>
                  </a:lnTo>
                  <a:lnTo>
                    <a:pt x="13878" y="9478"/>
                  </a:lnTo>
                  <a:lnTo>
                    <a:pt x="11939" y="9478"/>
                  </a:lnTo>
                  <a:lnTo>
                    <a:pt x="14746" y="13906"/>
                  </a:lnTo>
                  <a:lnTo>
                    <a:pt x="12792" y="13906"/>
                  </a:lnTo>
                  <a:lnTo>
                    <a:pt x="15599" y="18348"/>
                  </a:lnTo>
                  <a:lnTo>
                    <a:pt x="13646" y="18348"/>
                  </a:lnTo>
                  <a:lnTo>
                    <a:pt x="16453" y="22790"/>
                  </a:lnTo>
                  <a:lnTo>
                    <a:pt x="14500" y="22790"/>
                  </a:lnTo>
                  <a:lnTo>
                    <a:pt x="17307" y="27218"/>
                  </a:lnTo>
                  <a:lnTo>
                    <a:pt x="15353" y="27218"/>
                  </a:lnTo>
                  <a:lnTo>
                    <a:pt x="18161" y="31660"/>
                  </a:lnTo>
                  <a:lnTo>
                    <a:pt x="16222" y="31660"/>
                  </a:lnTo>
                  <a:lnTo>
                    <a:pt x="19029" y="36102"/>
                  </a:lnTo>
                  <a:lnTo>
                    <a:pt x="17075" y="36102"/>
                  </a:lnTo>
                  <a:lnTo>
                    <a:pt x="19883" y="40530"/>
                  </a:lnTo>
                  <a:lnTo>
                    <a:pt x="1" y="40530"/>
                  </a:lnTo>
                  <a:lnTo>
                    <a:pt x="2663" y="36102"/>
                  </a:lnTo>
                  <a:lnTo>
                    <a:pt x="869" y="36102"/>
                  </a:lnTo>
                  <a:lnTo>
                    <a:pt x="3517" y="31660"/>
                  </a:lnTo>
                  <a:lnTo>
                    <a:pt x="1723" y="31660"/>
                  </a:lnTo>
                  <a:lnTo>
                    <a:pt x="4385" y="27218"/>
                  </a:lnTo>
                  <a:lnTo>
                    <a:pt x="2577" y="27218"/>
                  </a:lnTo>
                  <a:lnTo>
                    <a:pt x="5239" y="22790"/>
                  </a:lnTo>
                  <a:lnTo>
                    <a:pt x="3430" y="22790"/>
                  </a:lnTo>
                  <a:lnTo>
                    <a:pt x="6093" y="18348"/>
                  </a:lnTo>
                  <a:lnTo>
                    <a:pt x="4284" y="18348"/>
                  </a:lnTo>
                  <a:lnTo>
                    <a:pt x="6947" y="13906"/>
                  </a:lnTo>
                  <a:lnTo>
                    <a:pt x="5138" y="13906"/>
                  </a:lnTo>
                  <a:lnTo>
                    <a:pt x="7800" y="9478"/>
                  </a:lnTo>
                  <a:lnTo>
                    <a:pt x="6006" y="9478"/>
                  </a:lnTo>
                  <a:lnTo>
                    <a:pt x="8278" y="5687"/>
                  </a:lnTo>
                  <a:lnTo>
                    <a:pt x="6860" y="5687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3070379" y="3268788"/>
              <a:ext cx="250996" cy="958926"/>
            </a:xfrm>
            <a:custGeom>
              <a:avLst/>
              <a:gdLst/>
              <a:ahLst/>
              <a:cxnLst/>
              <a:rect l="l" t="t" r="r" b="b"/>
              <a:pathLst>
                <a:path w="11548" h="44119" extrusionOk="0">
                  <a:moveTo>
                    <a:pt x="6064" y="43714"/>
                  </a:moveTo>
                  <a:cubicBezTo>
                    <a:pt x="6064" y="44119"/>
                    <a:pt x="5456" y="44119"/>
                    <a:pt x="5456" y="43714"/>
                  </a:cubicBezTo>
                  <a:lnTo>
                    <a:pt x="5456" y="35162"/>
                  </a:lnTo>
                  <a:lnTo>
                    <a:pt x="189" y="31197"/>
                  </a:lnTo>
                  <a:cubicBezTo>
                    <a:pt x="30" y="31009"/>
                    <a:pt x="290" y="30734"/>
                    <a:pt x="478" y="30908"/>
                  </a:cubicBezTo>
                  <a:lnTo>
                    <a:pt x="5456" y="34583"/>
                  </a:lnTo>
                  <a:lnTo>
                    <a:pt x="5456" y="31559"/>
                  </a:lnTo>
                  <a:lnTo>
                    <a:pt x="174" y="26292"/>
                  </a:lnTo>
                  <a:cubicBezTo>
                    <a:pt x="1" y="26090"/>
                    <a:pt x="276" y="25815"/>
                    <a:pt x="464" y="25988"/>
                  </a:cubicBezTo>
                  <a:lnTo>
                    <a:pt x="5456" y="30980"/>
                  </a:lnTo>
                  <a:lnTo>
                    <a:pt x="5456" y="26437"/>
                  </a:lnTo>
                  <a:lnTo>
                    <a:pt x="1535" y="22516"/>
                  </a:lnTo>
                  <a:cubicBezTo>
                    <a:pt x="1346" y="22327"/>
                    <a:pt x="1621" y="22038"/>
                    <a:pt x="1824" y="22226"/>
                  </a:cubicBezTo>
                  <a:lnTo>
                    <a:pt x="5456" y="25858"/>
                  </a:lnTo>
                  <a:lnTo>
                    <a:pt x="5456" y="21315"/>
                  </a:lnTo>
                  <a:lnTo>
                    <a:pt x="2576" y="18435"/>
                  </a:lnTo>
                  <a:cubicBezTo>
                    <a:pt x="2417" y="18247"/>
                    <a:pt x="2678" y="17987"/>
                    <a:pt x="2866" y="18146"/>
                  </a:cubicBezTo>
                  <a:lnTo>
                    <a:pt x="5456" y="20736"/>
                  </a:lnTo>
                  <a:lnTo>
                    <a:pt x="5456" y="16192"/>
                  </a:lnTo>
                  <a:lnTo>
                    <a:pt x="3242" y="13978"/>
                  </a:lnTo>
                  <a:cubicBezTo>
                    <a:pt x="3068" y="13790"/>
                    <a:pt x="3343" y="13515"/>
                    <a:pt x="3531" y="13689"/>
                  </a:cubicBezTo>
                  <a:lnTo>
                    <a:pt x="5456" y="15614"/>
                  </a:lnTo>
                  <a:lnTo>
                    <a:pt x="5456" y="10694"/>
                  </a:lnTo>
                  <a:lnTo>
                    <a:pt x="3242" y="8480"/>
                  </a:lnTo>
                  <a:cubicBezTo>
                    <a:pt x="3068" y="8292"/>
                    <a:pt x="3343" y="8017"/>
                    <a:pt x="3531" y="8191"/>
                  </a:cubicBezTo>
                  <a:lnTo>
                    <a:pt x="5456" y="10115"/>
                  </a:lnTo>
                  <a:lnTo>
                    <a:pt x="5456" y="5789"/>
                  </a:lnTo>
                  <a:lnTo>
                    <a:pt x="4052" y="4399"/>
                  </a:lnTo>
                  <a:cubicBezTo>
                    <a:pt x="3835" y="4197"/>
                    <a:pt x="4154" y="3879"/>
                    <a:pt x="4342" y="4110"/>
                  </a:cubicBezTo>
                  <a:lnTo>
                    <a:pt x="5456" y="5210"/>
                  </a:lnTo>
                  <a:lnTo>
                    <a:pt x="5456" y="406"/>
                  </a:lnTo>
                  <a:cubicBezTo>
                    <a:pt x="5456" y="1"/>
                    <a:pt x="6064" y="1"/>
                    <a:pt x="6064" y="406"/>
                  </a:cubicBezTo>
                  <a:lnTo>
                    <a:pt x="6064" y="5210"/>
                  </a:lnTo>
                  <a:lnTo>
                    <a:pt x="7062" y="4197"/>
                  </a:lnTo>
                  <a:cubicBezTo>
                    <a:pt x="7265" y="4038"/>
                    <a:pt x="7525" y="4298"/>
                    <a:pt x="7351" y="4486"/>
                  </a:cubicBezTo>
                  <a:lnTo>
                    <a:pt x="6064" y="5789"/>
                  </a:lnTo>
                  <a:lnTo>
                    <a:pt x="6064" y="10115"/>
                  </a:lnTo>
                  <a:lnTo>
                    <a:pt x="7988" y="8191"/>
                  </a:lnTo>
                  <a:cubicBezTo>
                    <a:pt x="8176" y="8017"/>
                    <a:pt x="8437" y="8292"/>
                    <a:pt x="8278" y="8480"/>
                  </a:cubicBezTo>
                  <a:lnTo>
                    <a:pt x="6064" y="10694"/>
                  </a:lnTo>
                  <a:lnTo>
                    <a:pt x="6064" y="15614"/>
                  </a:lnTo>
                  <a:lnTo>
                    <a:pt x="7988" y="13689"/>
                  </a:lnTo>
                  <a:cubicBezTo>
                    <a:pt x="8176" y="13515"/>
                    <a:pt x="8451" y="13790"/>
                    <a:pt x="8278" y="13978"/>
                  </a:cubicBezTo>
                  <a:lnTo>
                    <a:pt x="6064" y="16192"/>
                  </a:lnTo>
                  <a:lnTo>
                    <a:pt x="6064" y="20736"/>
                  </a:lnTo>
                  <a:lnTo>
                    <a:pt x="8480" y="18305"/>
                  </a:lnTo>
                  <a:cubicBezTo>
                    <a:pt x="8683" y="18131"/>
                    <a:pt x="8958" y="18406"/>
                    <a:pt x="8769" y="18594"/>
                  </a:cubicBezTo>
                  <a:lnTo>
                    <a:pt x="6064" y="21315"/>
                  </a:lnTo>
                  <a:lnTo>
                    <a:pt x="6064" y="25858"/>
                  </a:lnTo>
                  <a:lnTo>
                    <a:pt x="9536" y="22385"/>
                  </a:lnTo>
                  <a:cubicBezTo>
                    <a:pt x="9724" y="22212"/>
                    <a:pt x="9999" y="22487"/>
                    <a:pt x="9826" y="22675"/>
                  </a:cubicBezTo>
                  <a:lnTo>
                    <a:pt x="6064" y="26437"/>
                  </a:lnTo>
                  <a:lnTo>
                    <a:pt x="6064" y="30980"/>
                  </a:lnTo>
                  <a:lnTo>
                    <a:pt x="11056" y="25988"/>
                  </a:lnTo>
                  <a:cubicBezTo>
                    <a:pt x="11244" y="25786"/>
                    <a:pt x="11548" y="26090"/>
                    <a:pt x="11345" y="26278"/>
                  </a:cubicBezTo>
                  <a:lnTo>
                    <a:pt x="6064" y="31559"/>
                  </a:lnTo>
                  <a:lnTo>
                    <a:pt x="6064" y="34583"/>
                  </a:lnTo>
                  <a:lnTo>
                    <a:pt x="10578" y="31168"/>
                  </a:lnTo>
                  <a:cubicBezTo>
                    <a:pt x="10766" y="30995"/>
                    <a:pt x="11041" y="31270"/>
                    <a:pt x="10868" y="31458"/>
                  </a:cubicBezTo>
                  <a:lnTo>
                    <a:pt x="6064" y="35162"/>
                  </a:lnTo>
                  <a:lnTo>
                    <a:pt x="6064" y="437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1" name="Google Shape;331;p7"/>
          <p:cNvGrpSpPr/>
          <p:nvPr/>
        </p:nvGrpSpPr>
        <p:grpSpPr>
          <a:xfrm>
            <a:off x="1672570" y="1438616"/>
            <a:ext cx="838522" cy="1937530"/>
            <a:chOff x="2936583" y="3029488"/>
            <a:chExt cx="518598" cy="1198226"/>
          </a:xfrm>
        </p:grpSpPr>
        <p:sp>
          <p:nvSpPr>
            <p:cNvPr id="332" name="Google Shape;332;p7"/>
            <p:cNvSpPr/>
            <p:nvPr/>
          </p:nvSpPr>
          <p:spPr>
            <a:xfrm>
              <a:off x="2936583" y="3029488"/>
              <a:ext cx="518598" cy="1057150"/>
            </a:xfrm>
            <a:custGeom>
              <a:avLst/>
              <a:gdLst/>
              <a:ahLst/>
              <a:cxnLst/>
              <a:rect l="l" t="t" r="r" b="b"/>
              <a:pathLst>
                <a:path w="19883" h="40531" extrusionOk="0">
                  <a:moveTo>
                    <a:pt x="13024" y="5687"/>
                  </a:moveTo>
                  <a:lnTo>
                    <a:pt x="11490" y="5687"/>
                  </a:lnTo>
                  <a:lnTo>
                    <a:pt x="13878" y="9478"/>
                  </a:lnTo>
                  <a:lnTo>
                    <a:pt x="11939" y="9478"/>
                  </a:lnTo>
                  <a:lnTo>
                    <a:pt x="14746" y="13906"/>
                  </a:lnTo>
                  <a:lnTo>
                    <a:pt x="12792" y="13906"/>
                  </a:lnTo>
                  <a:lnTo>
                    <a:pt x="15599" y="18348"/>
                  </a:lnTo>
                  <a:lnTo>
                    <a:pt x="13646" y="18348"/>
                  </a:lnTo>
                  <a:lnTo>
                    <a:pt x="16453" y="22790"/>
                  </a:lnTo>
                  <a:lnTo>
                    <a:pt x="14500" y="22790"/>
                  </a:lnTo>
                  <a:lnTo>
                    <a:pt x="17307" y="27218"/>
                  </a:lnTo>
                  <a:lnTo>
                    <a:pt x="15353" y="27218"/>
                  </a:lnTo>
                  <a:lnTo>
                    <a:pt x="18161" y="31660"/>
                  </a:lnTo>
                  <a:lnTo>
                    <a:pt x="16222" y="31660"/>
                  </a:lnTo>
                  <a:lnTo>
                    <a:pt x="19029" y="36102"/>
                  </a:lnTo>
                  <a:lnTo>
                    <a:pt x="17075" y="36102"/>
                  </a:lnTo>
                  <a:lnTo>
                    <a:pt x="19883" y="40530"/>
                  </a:lnTo>
                  <a:lnTo>
                    <a:pt x="1" y="40530"/>
                  </a:lnTo>
                  <a:lnTo>
                    <a:pt x="2663" y="36102"/>
                  </a:lnTo>
                  <a:lnTo>
                    <a:pt x="869" y="36102"/>
                  </a:lnTo>
                  <a:lnTo>
                    <a:pt x="3517" y="31660"/>
                  </a:lnTo>
                  <a:lnTo>
                    <a:pt x="1723" y="31660"/>
                  </a:lnTo>
                  <a:lnTo>
                    <a:pt x="4385" y="27218"/>
                  </a:lnTo>
                  <a:lnTo>
                    <a:pt x="2577" y="27218"/>
                  </a:lnTo>
                  <a:lnTo>
                    <a:pt x="5239" y="22790"/>
                  </a:lnTo>
                  <a:lnTo>
                    <a:pt x="3430" y="22790"/>
                  </a:lnTo>
                  <a:lnTo>
                    <a:pt x="6093" y="18348"/>
                  </a:lnTo>
                  <a:lnTo>
                    <a:pt x="4284" y="18348"/>
                  </a:lnTo>
                  <a:lnTo>
                    <a:pt x="6947" y="13906"/>
                  </a:lnTo>
                  <a:lnTo>
                    <a:pt x="5138" y="13906"/>
                  </a:lnTo>
                  <a:lnTo>
                    <a:pt x="7800" y="9478"/>
                  </a:lnTo>
                  <a:lnTo>
                    <a:pt x="6006" y="9478"/>
                  </a:lnTo>
                  <a:lnTo>
                    <a:pt x="8278" y="5687"/>
                  </a:lnTo>
                  <a:lnTo>
                    <a:pt x="6860" y="5687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3070379" y="3268788"/>
              <a:ext cx="250996" cy="958926"/>
            </a:xfrm>
            <a:custGeom>
              <a:avLst/>
              <a:gdLst/>
              <a:ahLst/>
              <a:cxnLst/>
              <a:rect l="l" t="t" r="r" b="b"/>
              <a:pathLst>
                <a:path w="11548" h="44119" extrusionOk="0">
                  <a:moveTo>
                    <a:pt x="6064" y="43714"/>
                  </a:moveTo>
                  <a:cubicBezTo>
                    <a:pt x="6064" y="44119"/>
                    <a:pt x="5456" y="44119"/>
                    <a:pt x="5456" y="43714"/>
                  </a:cubicBezTo>
                  <a:lnTo>
                    <a:pt x="5456" y="35162"/>
                  </a:lnTo>
                  <a:lnTo>
                    <a:pt x="189" y="31197"/>
                  </a:lnTo>
                  <a:cubicBezTo>
                    <a:pt x="30" y="31009"/>
                    <a:pt x="290" y="30734"/>
                    <a:pt x="478" y="30908"/>
                  </a:cubicBezTo>
                  <a:lnTo>
                    <a:pt x="5456" y="34583"/>
                  </a:lnTo>
                  <a:lnTo>
                    <a:pt x="5456" y="31559"/>
                  </a:lnTo>
                  <a:lnTo>
                    <a:pt x="174" y="26292"/>
                  </a:lnTo>
                  <a:cubicBezTo>
                    <a:pt x="1" y="26090"/>
                    <a:pt x="276" y="25815"/>
                    <a:pt x="464" y="25988"/>
                  </a:cubicBezTo>
                  <a:lnTo>
                    <a:pt x="5456" y="30980"/>
                  </a:lnTo>
                  <a:lnTo>
                    <a:pt x="5456" y="26437"/>
                  </a:lnTo>
                  <a:lnTo>
                    <a:pt x="1535" y="22516"/>
                  </a:lnTo>
                  <a:cubicBezTo>
                    <a:pt x="1346" y="22327"/>
                    <a:pt x="1621" y="22038"/>
                    <a:pt x="1824" y="22226"/>
                  </a:cubicBezTo>
                  <a:lnTo>
                    <a:pt x="5456" y="25858"/>
                  </a:lnTo>
                  <a:lnTo>
                    <a:pt x="5456" y="21315"/>
                  </a:lnTo>
                  <a:lnTo>
                    <a:pt x="2576" y="18435"/>
                  </a:lnTo>
                  <a:cubicBezTo>
                    <a:pt x="2417" y="18247"/>
                    <a:pt x="2678" y="17987"/>
                    <a:pt x="2866" y="18146"/>
                  </a:cubicBezTo>
                  <a:lnTo>
                    <a:pt x="5456" y="20736"/>
                  </a:lnTo>
                  <a:lnTo>
                    <a:pt x="5456" y="16192"/>
                  </a:lnTo>
                  <a:lnTo>
                    <a:pt x="3242" y="13978"/>
                  </a:lnTo>
                  <a:cubicBezTo>
                    <a:pt x="3068" y="13790"/>
                    <a:pt x="3343" y="13515"/>
                    <a:pt x="3531" y="13689"/>
                  </a:cubicBezTo>
                  <a:lnTo>
                    <a:pt x="5456" y="15614"/>
                  </a:lnTo>
                  <a:lnTo>
                    <a:pt x="5456" y="10694"/>
                  </a:lnTo>
                  <a:lnTo>
                    <a:pt x="3242" y="8480"/>
                  </a:lnTo>
                  <a:cubicBezTo>
                    <a:pt x="3068" y="8292"/>
                    <a:pt x="3343" y="8017"/>
                    <a:pt x="3531" y="8191"/>
                  </a:cubicBezTo>
                  <a:lnTo>
                    <a:pt x="5456" y="10115"/>
                  </a:lnTo>
                  <a:lnTo>
                    <a:pt x="5456" y="5789"/>
                  </a:lnTo>
                  <a:lnTo>
                    <a:pt x="4052" y="4399"/>
                  </a:lnTo>
                  <a:cubicBezTo>
                    <a:pt x="3835" y="4197"/>
                    <a:pt x="4154" y="3879"/>
                    <a:pt x="4342" y="4110"/>
                  </a:cubicBezTo>
                  <a:lnTo>
                    <a:pt x="5456" y="5210"/>
                  </a:lnTo>
                  <a:lnTo>
                    <a:pt x="5456" y="406"/>
                  </a:lnTo>
                  <a:cubicBezTo>
                    <a:pt x="5456" y="1"/>
                    <a:pt x="6064" y="1"/>
                    <a:pt x="6064" y="406"/>
                  </a:cubicBezTo>
                  <a:lnTo>
                    <a:pt x="6064" y="5210"/>
                  </a:lnTo>
                  <a:lnTo>
                    <a:pt x="7062" y="4197"/>
                  </a:lnTo>
                  <a:cubicBezTo>
                    <a:pt x="7265" y="4038"/>
                    <a:pt x="7525" y="4298"/>
                    <a:pt x="7351" y="4486"/>
                  </a:cubicBezTo>
                  <a:lnTo>
                    <a:pt x="6064" y="5789"/>
                  </a:lnTo>
                  <a:lnTo>
                    <a:pt x="6064" y="10115"/>
                  </a:lnTo>
                  <a:lnTo>
                    <a:pt x="7988" y="8191"/>
                  </a:lnTo>
                  <a:cubicBezTo>
                    <a:pt x="8176" y="8017"/>
                    <a:pt x="8437" y="8292"/>
                    <a:pt x="8278" y="8480"/>
                  </a:cubicBezTo>
                  <a:lnTo>
                    <a:pt x="6064" y="10694"/>
                  </a:lnTo>
                  <a:lnTo>
                    <a:pt x="6064" y="15614"/>
                  </a:lnTo>
                  <a:lnTo>
                    <a:pt x="7988" y="13689"/>
                  </a:lnTo>
                  <a:cubicBezTo>
                    <a:pt x="8176" y="13515"/>
                    <a:pt x="8451" y="13790"/>
                    <a:pt x="8278" y="13978"/>
                  </a:cubicBezTo>
                  <a:lnTo>
                    <a:pt x="6064" y="16192"/>
                  </a:lnTo>
                  <a:lnTo>
                    <a:pt x="6064" y="20736"/>
                  </a:lnTo>
                  <a:lnTo>
                    <a:pt x="8480" y="18305"/>
                  </a:lnTo>
                  <a:cubicBezTo>
                    <a:pt x="8683" y="18131"/>
                    <a:pt x="8958" y="18406"/>
                    <a:pt x="8769" y="18594"/>
                  </a:cubicBezTo>
                  <a:lnTo>
                    <a:pt x="6064" y="21315"/>
                  </a:lnTo>
                  <a:lnTo>
                    <a:pt x="6064" y="25858"/>
                  </a:lnTo>
                  <a:lnTo>
                    <a:pt x="9536" y="22385"/>
                  </a:lnTo>
                  <a:cubicBezTo>
                    <a:pt x="9724" y="22212"/>
                    <a:pt x="9999" y="22487"/>
                    <a:pt x="9826" y="22675"/>
                  </a:cubicBezTo>
                  <a:lnTo>
                    <a:pt x="6064" y="26437"/>
                  </a:lnTo>
                  <a:lnTo>
                    <a:pt x="6064" y="30980"/>
                  </a:lnTo>
                  <a:lnTo>
                    <a:pt x="11056" y="25988"/>
                  </a:lnTo>
                  <a:cubicBezTo>
                    <a:pt x="11244" y="25786"/>
                    <a:pt x="11548" y="26090"/>
                    <a:pt x="11345" y="26278"/>
                  </a:cubicBezTo>
                  <a:lnTo>
                    <a:pt x="6064" y="31559"/>
                  </a:lnTo>
                  <a:lnTo>
                    <a:pt x="6064" y="34583"/>
                  </a:lnTo>
                  <a:lnTo>
                    <a:pt x="10578" y="31168"/>
                  </a:lnTo>
                  <a:cubicBezTo>
                    <a:pt x="10766" y="30995"/>
                    <a:pt x="11041" y="31270"/>
                    <a:pt x="10868" y="31458"/>
                  </a:cubicBezTo>
                  <a:lnTo>
                    <a:pt x="6064" y="35162"/>
                  </a:lnTo>
                  <a:lnTo>
                    <a:pt x="6064" y="437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34" name="Google Shape;334;p7"/>
          <p:cNvSpPr/>
          <p:nvPr/>
        </p:nvSpPr>
        <p:spPr>
          <a:xfrm>
            <a:off x="1841391" y="3308759"/>
            <a:ext cx="5405576" cy="407669"/>
          </a:xfrm>
          <a:custGeom>
            <a:avLst/>
            <a:gdLst/>
            <a:ahLst/>
            <a:cxnLst/>
            <a:rect l="l" t="t" r="r" b="b"/>
            <a:pathLst>
              <a:path w="285707" h="21547" extrusionOk="0">
                <a:moveTo>
                  <a:pt x="3589" y="1"/>
                </a:moveTo>
                <a:lnTo>
                  <a:pt x="282104" y="1"/>
                </a:lnTo>
                <a:cubicBezTo>
                  <a:pt x="284086" y="1"/>
                  <a:pt x="285692" y="1607"/>
                  <a:pt x="285707" y="3589"/>
                </a:cubicBezTo>
                <a:lnTo>
                  <a:pt x="285707" y="3589"/>
                </a:lnTo>
                <a:cubicBezTo>
                  <a:pt x="285692" y="5572"/>
                  <a:pt x="284086" y="7178"/>
                  <a:pt x="282104" y="7178"/>
                </a:cubicBezTo>
                <a:lnTo>
                  <a:pt x="265753" y="7178"/>
                </a:lnTo>
                <a:cubicBezTo>
                  <a:pt x="263770" y="7192"/>
                  <a:pt x="262164" y="8798"/>
                  <a:pt x="262164" y="10781"/>
                </a:cubicBezTo>
                <a:lnTo>
                  <a:pt x="262164" y="10781"/>
                </a:lnTo>
                <a:cubicBezTo>
                  <a:pt x="262164" y="12749"/>
                  <a:pt x="263770" y="14355"/>
                  <a:pt x="265753" y="14369"/>
                </a:cubicBezTo>
                <a:lnTo>
                  <a:pt x="277314" y="14369"/>
                </a:lnTo>
                <a:cubicBezTo>
                  <a:pt x="279296" y="14369"/>
                  <a:pt x="280903" y="15975"/>
                  <a:pt x="280917" y="17958"/>
                </a:cubicBezTo>
                <a:lnTo>
                  <a:pt x="280917" y="17958"/>
                </a:lnTo>
                <a:cubicBezTo>
                  <a:pt x="280903" y="19940"/>
                  <a:pt x="279296" y="21546"/>
                  <a:pt x="277329" y="21546"/>
                </a:cubicBezTo>
                <a:lnTo>
                  <a:pt x="21994" y="21546"/>
                </a:lnTo>
                <a:cubicBezTo>
                  <a:pt x="20012" y="21546"/>
                  <a:pt x="18406" y="19940"/>
                  <a:pt x="18406" y="17958"/>
                </a:cubicBezTo>
                <a:lnTo>
                  <a:pt x="18406" y="17958"/>
                </a:lnTo>
                <a:cubicBezTo>
                  <a:pt x="18406" y="15975"/>
                  <a:pt x="20012" y="14369"/>
                  <a:pt x="21994" y="14369"/>
                </a:cubicBezTo>
                <a:lnTo>
                  <a:pt x="24396" y="14369"/>
                </a:lnTo>
                <a:cubicBezTo>
                  <a:pt x="26364" y="14355"/>
                  <a:pt x="27970" y="12749"/>
                  <a:pt x="27985" y="10781"/>
                </a:cubicBezTo>
                <a:lnTo>
                  <a:pt x="27985" y="10781"/>
                </a:lnTo>
                <a:cubicBezTo>
                  <a:pt x="27970" y="8798"/>
                  <a:pt x="26364" y="7192"/>
                  <a:pt x="24396" y="7178"/>
                </a:cubicBezTo>
                <a:lnTo>
                  <a:pt x="3589" y="7178"/>
                </a:lnTo>
                <a:cubicBezTo>
                  <a:pt x="1606" y="7178"/>
                  <a:pt x="0" y="5572"/>
                  <a:pt x="0" y="3589"/>
                </a:cubicBezTo>
                <a:lnTo>
                  <a:pt x="0" y="3589"/>
                </a:lnTo>
                <a:cubicBezTo>
                  <a:pt x="0" y="1607"/>
                  <a:pt x="1606" y="1"/>
                  <a:pt x="3589" y="1"/>
                </a:cubicBezTo>
                <a:close/>
                <a:moveTo>
                  <a:pt x="11894" y="14369"/>
                </a:moveTo>
                <a:lnTo>
                  <a:pt x="11894" y="14369"/>
                </a:lnTo>
                <a:cubicBezTo>
                  <a:pt x="9984" y="14369"/>
                  <a:pt x="8450" y="15918"/>
                  <a:pt x="8436" y="17813"/>
                </a:cubicBezTo>
                <a:lnTo>
                  <a:pt x="8436" y="18102"/>
                </a:lnTo>
                <a:cubicBezTo>
                  <a:pt x="8450" y="19998"/>
                  <a:pt x="9984" y="21546"/>
                  <a:pt x="11894" y="21546"/>
                </a:cubicBezTo>
                <a:lnTo>
                  <a:pt x="11894" y="21546"/>
                </a:lnTo>
                <a:cubicBezTo>
                  <a:pt x="13790" y="21546"/>
                  <a:pt x="15338" y="19998"/>
                  <a:pt x="15338" y="18102"/>
                </a:cubicBezTo>
                <a:lnTo>
                  <a:pt x="15338" y="17813"/>
                </a:lnTo>
                <a:cubicBezTo>
                  <a:pt x="15338" y="15918"/>
                  <a:pt x="13790" y="14369"/>
                  <a:pt x="11894" y="1436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35" name="Google Shape;335;p7"/>
          <p:cNvGrpSpPr/>
          <p:nvPr/>
        </p:nvGrpSpPr>
        <p:grpSpPr>
          <a:xfrm>
            <a:off x="1201697" y="1766512"/>
            <a:ext cx="838522" cy="1937530"/>
            <a:chOff x="2936583" y="3029488"/>
            <a:chExt cx="518598" cy="1198226"/>
          </a:xfrm>
        </p:grpSpPr>
        <p:sp>
          <p:nvSpPr>
            <p:cNvPr id="336" name="Google Shape;336;p7"/>
            <p:cNvSpPr/>
            <p:nvPr/>
          </p:nvSpPr>
          <p:spPr>
            <a:xfrm>
              <a:off x="2936583" y="3029488"/>
              <a:ext cx="518598" cy="1057150"/>
            </a:xfrm>
            <a:custGeom>
              <a:avLst/>
              <a:gdLst/>
              <a:ahLst/>
              <a:cxnLst/>
              <a:rect l="l" t="t" r="r" b="b"/>
              <a:pathLst>
                <a:path w="19883" h="40531" extrusionOk="0">
                  <a:moveTo>
                    <a:pt x="13024" y="5687"/>
                  </a:moveTo>
                  <a:lnTo>
                    <a:pt x="11490" y="5687"/>
                  </a:lnTo>
                  <a:lnTo>
                    <a:pt x="13878" y="9478"/>
                  </a:lnTo>
                  <a:lnTo>
                    <a:pt x="11939" y="9478"/>
                  </a:lnTo>
                  <a:lnTo>
                    <a:pt x="14746" y="13906"/>
                  </a:lnTo>
                  <a:lnTo>
                    <a:pt x="12792" y="13906"/>
                  </a:lnTo>
                  <a:lnTo>
                    <a:pt x="15599" y="18348"/>
                  </a:lnTo>
                  <a:lnTo>
                    <a:pt x="13646" y="18348"/>
                  </a:lnTo>
                  <a:lnTo>
                    <a:pt x="16453" y="22790"/>
                  </a:lnTo>
                  <a:lnTo>
                    <a:pt x="14500" y="22790"/>
                  </a:lnTo>
                  <a:lnTo>
                    <a:pt x="17307" y="27218"/>
                  </a:lnTo>
                  <a:lnTo>
                    <a:pt x="15353" y="27218"/>
                  </a:lnTo>
                  <a:lnTo>
                    <a:pt x="18161" y="31660"/>
                  </a:lnTo>
                  <a:lnTo>
                    <a:pt x="16222" y="31660"/>
                  </a:lnTo>
                  <a:lnTo>
                    <a:pt x="19029" y="36102"/>
                  </a:lnTo>
                  <a:lnTo>
                    <a:pt x="17075" y="36102"/>
                  </a:lnTo>
                  <a:lnTo>
                    <a:pt x="19883" y="40530"/>
                  </a:lnTo>
                  <a:lnTo>
                    <a:pt x="1" y="40530"/>
                  </a:lnTo>
                  <a:lnTo>
                    <a:pt x="2663" y="36102"/>
                  </a:lnTo>
                  <a:lnTo>
                    <a:pt x="869" y="36102"/>
                  </a:lnTo>
                  <a:lnTo>
                    <a:pt x="3517" y="31660"/>
                  </a:lnTo>
                  <a:lnTo>
                    <a:pt x="1723" y="31660"/>
                  </a:lnTo>
                  <a:lnTo>
                    <a:pt x="4385" y="27218"/>
                  </a:lnTo>
                  <a:lnTo>
                    <a:pt x="2577" y="27218"/>
                  </a:lnTo>
                  <a:lnTo>
                    <a:pt x="5239" y="22790"/>
                  </a:lnTo>
                  <a:lnTo>
                    <a:pt x="3430" y="22790"/>
                  </a:lnTo>
                  <a:lnTo>
                    <a:pt x="6093" y="18348"/>
                  </a:lnTo>
                  <a:lnTo>
                    <a:pt x="4284" y="18348"/>
                  </a:lnTo>
                  <a:lnTo>
                    <a:pt x="6947" y="13906"/>
                  </a:lnTo>
                  <a:lnTo>
                    <a:pt x="5138" y="13906"/>
                  </a:lnTo>
                  <a:lnTo>
                    <a:pt x="7800" y="9478"/>
                  </a:lnTo>
                  <a:lnTo>
                    <a:pt x="6006" y="9478"/>
                  </a:lnTo>
                  <a:lnTo>
                    <a:pt x="8278" y="5687"/>
                  </a:lnTo>
                  <a:lnTo>
                    <a:pt x="6860" y="5687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3070379" y="3268788"/>
              <a:ext cx="250996" cy="958926"/>
            </a:xfrm>
            <a:custGeom>
              <a:avLst/>
              <a:gdLst/>
              <a:ahLst/>
              <a:cxnLst/>
              <a:rect l="l" t="t" r="r" b="b"/>
              <a:pathLst>
                <a:path w="11548" h="44119" extrusionOk="0">
                  <a:moveTo>
                    <a:pt x="6064" y="43714"/>
                  </a:moveTo>
                  <a:cubicBezTo>
                    <a:pt x="6064" y="44119"/>
                    <a:pt x="5456" y="44119"/>
                    <a:pt x="5456" y="43714"/>
                  </a:cubicBezTo>
                  <a:lnTo>
                    <a:pt x="5456" y="35162"/>
                  </a:lnTo>
                  <a:lnTo>
                    <a:pt x="189" y="31197"/>
                  </a:lnTo>
                  <a:cubicBezTo>
                    <a:pt x="30" y="31009"/>
                    <a:pt x="290" y="30734"/>
                    <a:pt x="478" y="30908"/>
                  </a:cubicBezTo>
                  <a:lnTo>
                    <a:pt x="5456" y="34583"/>
                  </a:lnTo>
                  <a:lnTo>
                    <a:pt x="5456" y="31559"/>
                  </a:lnTo>
                  <a:lnTo>
                    <a:pt x="174" y="26292"/>
                  </a:lnTo>
                  <a:cubicBezTo>
                    <a:pt x="1" y="26090"/>
                    <a:pt x="276" y="25815"/>
                    <a:pt x="464" y="25988"/>
                  </a:cubicBezTo>
                  <a:lnTo>
                    <a:pt x="5456" y="30980"/>
                  </a:lnTo>
                  <a:lnTo>
                    <a:pt x="5456" y="26437"/>
                  </a:lnTo>
                  <a:lnTo>
                    <a:pt x="1535" y="22516"/>
                  </a:lnTo>
                  <a:cubicBezTo>
                    <a:pt x="1346" y="22327"/>
                    <a:pt x="1621" y="22038"/>
                    <a:pt x="1824" y="22226"/>
                  </a:cubicBezTo>
                  <a:lnTo>
                    <a:pt x="5456" y="25858"/>
                  </a:lnTo>
                  <a:lnTo>
                    <a:pt x="5456" y="21315"/>
                  </a:lnTo>
                  <a:lnTo>
                    <a:pt x="2576" y="18435"/>
                  </a:lnTo>
                  <a:cubicBezTo>
                    <a:pt x="2417" y="18247"/>
                    <a:pt x="2678" y="17987"/>
                    <a:pt x="2866" y="18146"/>
                  </a:cubicBezTo>
                  <a:lnTo>
                    <a:pt x="5456" y="20736"/>
                  </a:lnTo>
                  <a:lnTo>
                    <a:pt x="5456" y="16192"/>
                  </a:lnTo>
                  <a:lnTo>
                    <a:pt x="3242" y="13978"/>
                  </a:lnTo>
                  <a:cubicBezTo>
                    <a:pt x="3068" y="13790"/>
                    <a:pt x="3343" y="13515"/>
                    <a:pt x="3531" y="13689"/>
                  </a:cubicBezTo>
                  <a:lnTo>
                    <a:pt x="5456" y="15614"/>
                  </a:lnTo>
                  <a:lnTo>
                    <a:pt x="5456" y="10694"/>
                  </a:lnTo>
                  <a:lnTo>
                    <a:pt x="3242" y="8480"/>
                  </a:lnTo>
                  <a:cubicBezTo>
                    <a:pt x="3068" y="8292"/>
                    <a:pt x="3343" y="8017"/>
                    <a:pt x="3531" y="8191"/>
                  </a:cubicBezTo>
                  <a:lnTo>
                    <a:pt x="5456" y="10115"/>
                  </a:lnTo>
                  <a:lnTo>
                    <a:pt x="5456" y="5789"/>
                  </a:lnTo>
                  <a:lnTo>
                    <a:pt x="4052" y="4399"/>
                  </a:lnTo>
                  <a:cubicBezTo>
                    <a:pt x="3835" y="4197"/>
                    <a:pt x="4154" y="3879"/>
                    <a:pt x="4342" y="4110"/>
                  </a:cubicBezTo>
                  <a:lnTo>
                    <a:pt x="5456" y="5210"/>
                  </a:lnTo>
                  <a:lnTo>
                    <a:pt x="5456" y="406"/>
                  </a:lnTo>
                  <a:cubicBezTo>
                    <a:pt x="5456" y="1"/>
                    <a:pt x="6064" y="1"/>
                    <a:pt x="6064" y="406"/>
                  </a:cubicBezTo>
                  <a:lnTo>
                    <a:pt x="6064" y="5210"/>
                  </a:lnTo>
                  <a:lnTo>
                    <a:pt x="7062" y="4197"/>
                  </a:lnTo>
                  <a:cubicBezTo>
                    <a:pt x="7265" y="4038"/>
                    <a:pt x="7525" y="4298"/>
                    <a:pt x="7351" y="4486"/>
                  </a:cubicBezTo>
                  <a:lnTo>
                    <a:pt x="6064" y="5789"/>
                  </a:lnTo>
                  <a:lnTo>
                    <a:pt x="6064" y="10115"/>
                  </a:lnTo>
                  <a:lnTo>
                    <a:pt x="7988" y="8191"/>
                  </a:lnTo>
                  <a:cubicBezTo>
                    <a:pt x="8176" y="8017"/>
                    <a:pt x="8437" y="8292"/>
                    <a:pt x="8278" y="8480"/>
                  </a:cubicBezTo>
                  <a:lnTo>
                    <a:pt x="6064" y="10694"/>
                  </a:lnTo>
                  <a:lnTo>
                    <a:pt x="6064" y="15614"/>
                  </a:lnTo>
                  <a:lnTo>
                    <a:pt x="7988" y="13689"/>
                  </a:lnTo>
                  <a:cubicBezTo>
                    <a:pt x="8176" y="13515"/>
                    <a:pt x="8451" y="13790"/>
                    <a:pt x="8278" y="13978"/>
                  </a:cubicBezTo>
                  <a:lnTo>
                    <a:pt x="6064" y="16192"/>
                  </a:lnTo>
                  <a:lnTo>
                    <a:pt x="6064" y="20736"/>
                  </a:lnTo>
                  <a:lnTo>
                    <a:pt x="8480" y="18305"/>
                  </a:lnTo>
                  <a:cubicBezTo>
                    <a:pt x="8683" y="18131"/>
                    <a:pt x="8958" y="18406"/>
                    <a:pt x="8769" y="18594"/>
                  </a:cubicBezTo>
                  <a:lnTo>
                    <a:pt x="6064" y="21315"/>
                  </a:lnTo>
                  <a:lnTo>
                    <a:pt x="6064" y="25858"/>
                  </a:lnTo>
                  <a:lnTo>
                    <a:pt x="9536" y="22385"/>
                  </a:lnTo>
                  <a:cubicBezTo>
                    <a:pt x="9724" y="22212"/>
                    <a:pt x="9999" y="22487"/>
                    <a:pt x="9826" y="22675"/>
                  </a:cubicBezTo>
                  <a:lnTo>
                    <a:pt x="6064" y="26437"/>
                  </a:lnTo>
                  <a:lnTo>
                    <a:pt x="6064" y="30980"/>
                  </a:lnTo>
                  <a:lnTo>
                    <a:pt x="11056" y="25988"/>
                  </a:lnTo>
                  <a:cubicBezTo>
                    <a:pt x="11244" y="25786"/>
                    <a:pt x="11548" y="26090"/>
                    <a:pt x="11345" y="26278"/>
                  </a:cubicBezTo>
                  <a:lnTo>
                    <a:pt x="6064" y="31559"/>
                  </a:lnTo>
                  <a:lnTo>
                    <a:pt x="6064" y="34583"/>
                  </a:lnTo>
                  <a:lnTo>
                    <a:pt x="10578" y="31168"/>
                  </a:lnTo>
                  <a:cubicBezTo>
                    <a:pt x="10766" y="30995"/>
                    <a:pt x="11041" y="31270"/>
                    <a:pt x="10868" y="31458"/>
                  </a:cubicBezTo>
                  <a:lnTo>
                    <a:pt x="6064" y="35162"/>
                  </a:lnTo>
                  <a:lnTo>
                    <a:pt x="6064" y="437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8" name="Google Shape;338;p7"/>
          <p:cNvGrpSpPr/>
          <p:nvPr/>
        </p:nvGrpSpPr>
        <p:grpSpPr>
          <a:xfrm>
            <a:off x="4572633" y="1635675"/>
            <a:ext cx="1989815" cy="1947044"/>
            <a:chOff x="6050625" y="2266175"/>
            <a:chExt cx="1322400" cy="1293975"/>
          </a:xfrm>
        </p:grpSpPr>
        <p:sp>
          <p:nvSpPr>
            <p:cNvPr id="339" name="Google Shape;339;p7"/>
            <p:cNvSpPr/>
            <p:nvPr/>
          </p:nvSpPr>
          <p:spPr>
            <a:xfrm>
              <a:off x="6676325" y="3212050"/>
              <a:ext cx="133500" cy="75750"/>
            </a:xfrm>
            <a:custGeom>
              <a:avLst/>
              <a:gdLst/>
              <a:ahLst/>
              <a:cxnLst/>
              <a:rect l="l" t="t" r="r" b="b"/>
              <a:pathLst>
                <a:path w="5340" h="3030" extrusionOk="0">
                  <a:moveTo>
                    <a:pt x="4717" y="0"/>
                  </a:moveTo>
                  <a:cubicBezTo>
                    <a:pt x="4662" y="0"/>
                    <a:pt x="4605" y="12"/>
                    <a:pt x="4552" y="36"/>
                  </a:cubicBezTo>
                  <a:lnTo>
                    <a:pt x="571" y="1780"/>
                  </a:lnTo>
                  <a:cubicBezTo>
                    <a:pt x="186" y="1950"/>
                    <a:pt x="0" y="2397"/>
                    <a:pt x="170" y="2783"/>
                  </a:cubicBezTo>
                  <a:lnTo>
                    <a:pt x="278" y="3030"/>
                  </a:lnTo>
                  <a:lnTo>
                    <a:pt x="5339" y="808"/>
                  </a:lnTo>
                  <a:lnTo>
                    <a:pt x="5077" y="237"/>
                  </a:lnTo>
                  <a:cubicBezTo>
                    <a:pt x="5020" y="89"/>
                    <a:pt x="4872" y="0"/>
                    <a:pt x="471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745650" y="3251175"/>
              <a:ext cx="16725" cy="32000"/>
            </a:xfrm>
            <a:custGeom>
              <a:avLst/>
              <a:gdLst/>
              <a:ahLst/>
              <a:cxnLst/>
              <a:rect l="l" t="t" r="r" b="b"/>
              <a:pathLst>
                <a:path w="669" h="1280" extrusionOk="0">
                  <a:moveTo>
                    <a:pt x="66" y="0"/>
                  </a:moveTo>
                  <a:cubicBezTo>
                    <a:pt x="33" y="0"/>
                    <a:pt x="0" y="30"/>
                    <a:pt x="20" y="61"/>
                  </a:cubicBezTo>
                  <a:lnTo>
                    <a:pt x="576" y="1249"/>
                  </a:lnTo>
                  <a:cubicBezTo>
                    <a:pt x="576" y="1264"/>
                    <a:pt x="591" y="1280"/>
                    <a:pt x="622" y="1280"/>
                  </a:cubicBezTo>
                  <a:cubicBezTo>
                    <a:pt x="622" y="1280"/>
                    <a:pt x="622" y="1280"/>
                    <a:pt x="637" y="1264"/>
                  </a:cubicBezTo>
                  <a:cubicBezTo>
                    <a:pt x="653" y="1264"/>
                    <a:pt x="668" y="1233"/>
                    <a:pt x="653" y="1202"/>
                  </a:cubicBezTo>
                  <a:lnTo>
                    <a:pt x="113" y="30"/>
                  </a:lnTo>
                  <a:cubicBezTo>
                    <a:pt x="102" y="8"/>
                    <a:pt x="84" y="0"/>
                    <a:pt x="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6604950" y="3130775"/>
              <a:ext cx="192900" cy="130850"/>
            </a:xfrm>
            <a:custGeom>
              <a:avLst/>
              <a:gdLst/>
              <a:ahLst/>
              <a:cxnLst/>
              <a:rect l="l" t="t" r="r" b="b"/>
              <a:pathLst>
                <a:path w="7716" h="5234" extrusionOk="0">
                  <a:moveTo>
                    <a:pt x="6667" y="1"/>
                  </a:moveTo>
                  <a:lnTo>
                    <a:pt x="4476" y="325"/>
                  </a:lnTo>
                  <a:cubicBezTo>
                    <a:pt x="4476" y="325"/>
                    <a:pt x="4105" y="803"/>
                    <a:pt x="3689" y="1312"/>
                  </a:cubicBezTo>
                  <a:cubicBezTo>
                    <a:pt x="3673" y="1328"/>
                    <a:pt x="3658" y="1343"/>
                    <a:pt x="3658" y="1359"/>
                  </a:cubicBezTo>
                  <a:cubicBezTo>
                    <a:pt x="3565" y="1451"/>
                    <a:pt x="3488" y="1559"/>
                    <a:pt x="3411" y="1652"/>
                  </a:cubicBezTo>
                  <a:lnTo>
                    <a:pt x="3380" y="1698"/>
                  </a:lnTo>
                  <a:cubicBezTo>
                    <a:pt x="3272" y="1821"/>
                    <a:pt x="3164" y="1929"/>
                    <a:pt x="3071" y="2038"/>
                  </a:cubicBezTo>
                  <a:cubicBezTo>
                    <a:pt x="3056" y="2053"/>
                    <a:pt x="3041" y="2068"/>
                    <a:pt x="3041" y="2084"/>
                  </a:cubicBezTo>
                  <a:cubicBezTo>
                    <a:pt x="2933" y="2192"/>
                    <a:pt x="2825" y="2300"/>
                    <a:pt x="2747" y="2377"/>
                  </a:cubicBezTo>
                  <a:cubicBezTo>
                    <a:pt x="2439" y="2624"/>
                    <a:pt x="2130" y="2840"/>
                    <a:pt x="1791" y="3040"/>
                  </a:cubicBezTo>
                  <a:cubicBezTo>
                    <a:pt x="1775" y="3040"/>
                    <a:pt x="1760" y="3056"/>
                    <a:pt x="1744" y="3056"/>
                  </a:cubicBezTo>
                  <a:cubicBezTo>
                    <a:pt x="942" y="3565"/>
                    <a:pt x="1" y="4182"/>
                    <a:pt x="16" y="4722"/>
                  </a:cubicBezTo>
                  <a:cubicBezTo>
                    <a:pt x="16" y="4846"/>
                    <a:pt x="78" y="4954"/>
                    <a:pt x="171" y="5016"/>
                  </a:cubicBezTo>
                  <a:cubicBezTo>
                    <a:pt x="186" y="5046"/>
                    <a:pt x="217" y="5062"/>
                    <a:pt x="232" y="5062"/>
                  </a:cubicBezTo>
                  <a:lnTo>
                    <a:pt x="248" y="5077"/>
                  </a:lnTo>
                  <a:cubicBezTo>
                    <a:pt x="450" y="5188"/>
                    <a:pt x="779" y="5233"/>
                    <a:pt x="1182" y="5233"/>
                  </a:cubicBezTo>
                  <a:cubicBezTo>
                    <a:pt x="2010" y="5233"/>
                    <a:pt x="3150" y="5043"/>
                    <a:pt x="4136" y="4846"/>
                  </a:cubicBezTo>
                  <a:cubicBezTo>
                    <a:pt x="5911" y="4491"/>
                    <a:pt x="7361" y="3704"/>
                    <a:pt x="7700" y="3395"/>
                  </a:cubicBezTo>
                  <a:cubicBezTo>
                    <a:pt x="7716" y="3364"/>
                    <a:pt x="7700" y="3256"/>
                    <a:pt x="7670" y="3087"/>
                  </a:cubicBezTo>
                  <a:cubicBezTo>
                    <a:pt x="7670" y="3071"/>
                    <a:pt x="7670" y="3056"/>
                    <a:pt x="7654" y="3040"/>
                  </a:cubicBezTo>
                  <a:cubicBezTo>
                    <a:pt x="7531" y="2485"/>
                    <a:pt x="7160" y="1420"/>
                    <a:pt x="6913" y="711"/>
                  </a:cubicBezTo>
                  <a:cubicBezTo>
                    <a:pt x="6913" y="680"/>
                    <a:pt x="6898" y="664"/>
                    <a:pt x="6898" y="649"/>
                  </a:cubicBezTo>
                  <a:cubicBezTo>
                    <a:pt x="6759" y="263"/>
                    <a:pt x="6667" y="1"/>
                    <a:pt x="6667" y="1"/>
                  </a:cubicBezTo>
                  <a:close/>
                </a:path>
              </a:pathLst>
            </a:custGeom>
            <a:solidFill>
              <a:srgbClr val="FD9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6716825" y="3130400"/>
              <a:ext cx="54800" cy="17950"/>
            </a:xfrm>
            <a:custGeom>
              <a:avLst/>
              <a:gdLst/>
              <a:ahLst/>
              <a:cxnLst/>
              <a:rect l="l" t="t" r="r" b="b"/>
              <a:pathLst>
                <a:path w="2192" h="718" extrusionOk="0">
                  <a:moveTo>
                    <a:pt x="2192" y="0"/>
                  </a:moveTo>
                  <a:lnTo>
                    <a:pt x="1" y="324"/>
                  </a:lnTo>
                  <a:cubicBezTo>
                    <a:pt x="1" y="324"/>
                    <a:pt x="47" y="633"/>
                    <a:pt x="556" y="695"/>
                  </a:cubicBezTo>
                  <a:cubicBezTo>
                    <a:pt x="647" y="710"/>
                    <a:pt x="738" y="718"/>
                    <a:pt x="828" y="718"/>
                  </a:cubicBezTo>
                  <a:cubicBezTo>
                    <a:pt x="1365" y="718"/>
                    <a:pt x="1874" y="450"/>
                    <a:pt x="2192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6608825" y="3206600"/>
              <a:ext cx="188650" cy="50975"/>
            </a:xfrm>
            <a:custGeom>
              <a:avLst/>
              <a:gdLst/>
              <a:ahLst/>
              <a:cxnLst/>
              <a:rect l="l" t="t" r="r" b="b"/>
              <a:pathLst>
                <a:path w="7546" h="2039" extrusionOk="0">
                  <a:moveTo>
                    <a:pt x="7514" y="1"/>
                  </a:moveTo>
                  <a:cubicBezTo>
                    <a:pt x="7509" y="1"/>
                    <a:pt x="7504" y="2"/>
                    <a:pt x="7499" y="7"/>
                  </a:cubicBezTo>
                  <a:cubicBezTo>
                    <a:pt x="6265" y="702"/>
                    <a:pt x="4938" y="1211"/>
                    <a:pt x="3549" y="1520"/>
                  </a:cubicBezTo>
                  <a:cubicBezTo>
                    <a:pt x="1767" y="1936"/>
                    <a:pt x="679" y="1988"/>
                    <a:pt x="246" y="1988"/>
                  </a:cubicBezTo>
                  <a:cubicBezTo>
                    <a:pt x="102" y="1988"/>
                    <a:pt x="31" y="1983"/>
                    <a:pt x="31" y="1983"/>
                  </a:cubicBezTo>
                  <a:cubicBezTo>
                    <a:pt x="16" y="1983"/>
                    <a:pt x="0" y="1998"/>
                    <a:pt x="0" y="2013"/>
                  </a:cubicBezTo>
                  <a:cubicBezTo>
                    <a:pt x="0" y="2013"/>
                    <a:pt x="16" y="2029"/>
                    <a:pt x="16" y="2029"/>
                  </a:cubicBezTo>
                  <a:cubicBezTo>
                    <a:pt x="142" y="2035"/>
                    <a:pt x="268" y="2038"/>
                    <a:pt x="394" y="2038"/>
                  </a:cubicBezTo>
                  <a:cubicBezTo>
                    <a:pt x="885" y="2038"/>
                    <a:pt x="1376" y="1991"/>
                    <a:pt x="1867" y="1905"/>
                  </a:cubicBezTo>
                  <a:cubicBezTo>
                    <a:pt x="2330" y="1828"/>
                    <a:pt x="2901" y="1720"/>
                    <a:pt x="3564" y="1566"/>
                  </a:cubicBezTo>
                  <a:cubicBezTo>
                    <a:pt x="4953" y="1257"/>
                    <a:pt x="6280" y="748"/>
                    <a:pt x="7530" y="38"/>
                  </a:cubicBezTo>
                  <a:cubicBezTo>
                    <a:pt x="7530" y="38"/>
                    <a:pt x="7545" y="23"/>
                    <a:pt x="7530" y="7"/>
                  </a:cubicBezTo>
                  <a:cubicBezTo>
                    <a:pt x="7530" y="7"/>
                    <a:pt x="7523" y="1"/>
                    <a:pt x="751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6760800" y="3146975"/>
              <a:ext cx="17000" cy="72550"/>
            </a:xfrm>
            <a:custGeom>
              <a:avLst/>
              <a:gdLst/>
              <a:ahLst/>
              <a:cxnLst/>
              <a:rect l="l" t="t" r="r" b="b"/>
              <a:pathLst>
                <a:path w="680" h="2902" extrusionOk="0">
                  <a:moveTo>
                    <a:pt x="664" y="1"/>
                  </a:moveTo>
                  <a:cubicBezTo>
                    <a:pt x="664" y="1"/>
                    <a:pt x="649" y="1"/>
                    <a:pt x="649" y="16"/>
                  </a:cubicBezTo>
                  <a:cubicBezTo>
                    <a:pt x="649" y="32"/>
                    <a:pt x="1" y="1590"/>
                    <a:pt x="479" y="2871"/>
                  </a:cubicBezTo>
                  <a:cubicBezTo>
                    <a:pt x="479" y="2886"/>
                    <a:pt x="494" y="2886"/>
                    <a:pt x="494" y="2886"/>
                  </a:cubicBezTo>
                  <a:cubicBezTo>
                    <a:pt x="494" y="2902"/>
                    <a:pt x="510" y="2902"/>
                    <a:pt x="510" y="2902"/>
                  </a:cubicBezTo>
                  <a:lnTo>
                    <a:pt x="525" y="2902"/>
                  </a:lnTo>
                  <a:cubicBezTo>
                    <a:pt x="525" y="2902"/>
                    <a:pt x="541" y="2886"/>
                    <a:pt x="525" y="2871"/>
                  </a:cubicBezTo>
                  <a:cubicBezTo>
                    <a:pt x="525" y="2871"/>
                    <a:pt x="525" y="2855"/>
                    <a:pt x="525" y="2855"/>
                  </a:cubicBezTo>
                  <a:cubicBezTo>
                    <a:pt x="93" y="1683"/>
                    <a:pt x="602" y="263"/>
                    <a:pt x="679" y="63"/>
                  </a:cubicBezTo>
                  <a:cubicBezTo>
                    <a:pt x="679" y="32"/>
                    <a:pt x="664" y="16"/>
                    <a:pt x="6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6648250" y="3206125"/>
              <a:ext cx="27700" cy="44275"/>
            </a:xfrm>
            <a:custGeom>
              <a:avLst/>
              <a:gdLst/>
              <a:ahLst/>
              <a:cxnLst/>
              <a:rect l="l" t="t" r="r" b="b"/>
              <a:pathLst>
                <a:path w="1108" h="1771" extrusionOk="0">
                  <a:moveTo>
                    <a:pt x="30" y="1"/>
                  </a:moveTo>
                  <a:cubicBezTo>
                    <a:pt x="16" y="1"/>
                    <a:pt x="1" y="30"/>
                    <a:pt x="12" y="42"/>
                  </a:cubicBezTo>
                  <a:cubicBezTo>
                    <a:pt x="491" y="536"/>
                    <a:pt x="846" y="1107"/>
                    <a:pt x="1062" y="1755"/>
                  </a:cubicBezTo>
                  <a:cubicBezTo>
                    <a:pt x="1062" y="1770"/>
                    <a:pt x="1077" y="1770"/>
                    <a:pt x="1093" y="1770"/>
                  </a:cubicBezTo>
                  <a:cubicBezTo>
                    <a:pt x="1108" y="1770"/>
                    <a:pt x="1108" y="1755"/>
                    <a:pt x="1108" y="1739"/>
                  </a:cubicBezTo>
                  <a:cubicBezTo>
                    <a:pt x="892" y="1091"/>
                    <a:pt x="522" y="505"/>
                    <a:pt x="43" y="11"/>
                  </a:cubicBezTo>
                  <a:cubicBezTo>
                    <a:pt x="40" y="4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6680950" y="3181700"/>
              <a:ext cx="18550" cy="15075"/>
            </a:xfrm>
            <a:custGeom>
              <a:avLst/>
              <a:gdLst/>
              <a:ahLst/>
              <a:cxnLst/>
              <a:rect l="l" t="t" r="r" b="b"/>
              <a:pathLst>
                <a:path w="742" h="603" extrusionOk="0">
                  <a:moveTo>
                    <a:pt x="31" y="1"/>
                  </a:moveTo>
                  <a:cubicBezTo>
                    <a:pt x="16" y="16"/>
                    <a:pt x="1" y="31"/>
                    <a:pt x="1" y="47"/>
                  </a:cubicBezTo>
                  <a:cubicBezTo>
                    <a:pt x="139" y="78"/>
                    <a:pt x="386" y="186"/>
                    <a:pt x="695" y="587"/>
                  </a:cubicBezTo>
                  <a:cubicBezTo>
                    <a:pt x="710" y="602"/>
                    <a:pt x="710" y="602"/>
                    <a:pt x="726" y="602"/>
                  </a:cubicBezTo>
                  <a:cubicBezTo>
                    <a:pt x="726" y="602"/>
                    <a:pt x="726" y="602"/>
                    <a:pt x="726" y="587"/>
                  </a:cubicBezTo>
                  <a:cubicBezTo>
                    <a:pt x="741" y="587"/>
                    <a:pt x="741" y="571"/>
                    <a:pt x="741" y="556"/>
                  </a:cubicBezTo>
                  <a:cubicBezTo>
                    <a:pt x="433" y="170"/>
                    <a:pt x="186" y="47"/>
                    <a:pt x="3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6689425" y="3172050"/>
              <a:ext cx="17400" cy="14700"/>
            </a:xfrm>
            <a:custGeom>
              <a:avLst/>
              <a:gdLst/>
              <a:ahLst/>
              <a:cxnLst/>
              <a:rect l="l" t="t" r="r" b="b"/>
              <a:pathLst>
                <a:path w="696" h="588" extrusionOk="0">
                  <a:moveTo>
                    <a:pt x="32" y="1"/>
                  </a:moveTo>
                  <a:lnTo>
                    <a:pt x="1" y="47"/>
                  </a:lnTo>
                  <a:cubicBezTo>
                    <a:pt x="263" y="155"/>
                    <a:pt x="495" y="340"/>
                    <a:pt x="649" y="572"/>
                  </a:cubicBezTo>
                  <a:cubicBezTo>
                    <a:pt x="664" y="587"/>
                    <a:pt x="664" y="587"/>
                    <a:pt x="680" y="587"/>
                  </a:cubicBezTo>
                  <a:cubicBezTo>
                    <a:pt x="695" y="572"/>
                    <a:pt x="695" y="556"/>
                    <a:pt x="695" y="556"/>
                  </a:cubicBezTo>
                  <a:cubicBezTo>
                    <a:pt x="526" y="309"/>
                    <a:pt x="294" y="124"/>
                    <a:pt x="3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6696375" y="3163575"/>
              <a:ext cx="17000" cy="14675"/>
            </a:xfrm>
            <a:custGeom>
              <a:avLst/>
              <a:gdLst/>
              <a:ahLst/>
              <a:cxnLst/>
              <a:rect l="l" t="t" r="r" b="b"/>
              <a:pathLst>
                <a:path w="680" h="587" extrusionOk="0">
                  <a:moveTo>
                    <a:pt x="32" y="0"/>
                  </a:moveTo>
                  <a:cubicBezTo>
                    <a:pt x="16" y="16"/>
                    <a:pt x="1" y="31"/>
                    <a:pt x="1" y="47"/>
                  </a:cubicBezTo>
                  <a:cubicBezTo>
                    <a:pt x="248" y="155"/>
                    <a:pt x="479" y="340"/>
                    <a:pt x="633" y="571"/>
                  </a:cubicBezTo>
                  <a:cubicBezTo>
                    <a:pt x="633" y="587"/>
                    <a:pt x="649" y="587"/>
                    <a:pt x="649" y="587"/>
                  </a:cubicBezTo>
                  <a:cubicBezTo>
                    <a:pt x="664" y="587"/>
                    <a:pt x="664" y="587"/>
                    <a:pt x="664" y="571"/>
                  </a:cubicBezTo>
                  <a:cubicBezTo>
                    <a:pt x="680" y="571"/>
                    <a:pt x="680" y="556"/>
                    <a:pt x="664" y="540"/>
                  </a:cubicBezTo>
                  <a:cubicBezTo>
                    <a:pt x="510" y="309"/>
                    <a:pt x="278" y="124"/>
                    <a:pt x="3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6561375" y="2739625"/>
              <a:ext cx="287400" cy="400825"/>
            </a:xfrm>
            <a:custGeom>
              <a:avLst/>
              <a:gdLst/>
              <a:ahLst/>
              <a:cxnLst/>
              <a:rect l="l" t="t" r="r" b="b"/>
              <a:pathLst>
                <a:path w="11496" h="16033" extrusionOk="0">
                  <a:moveTo>
                    <a:pt x="9305" y="1"/>
                  </a:moveTo>
                  <a:cubicBezTo>
                    <a:pt x="9305" y="1"/>
                    <a:pt x="756" y="3395"/>
                    <a:pt x="371" y="5093"/>
                  </a:cubicBezTo>
                  <a:cubicBezTo>
                    <a:pt x="0" y="6790"/>
                    <a:pt x="3642" y="11280"/>
                    <a:pt x="4182" y="12360"/>
                  </a:cubicBezTo>
                  <a:cubicBezTo>
                    <a:pt x="4706" y="13425"/>
                    <a:pt x="6095" y="16032"/>
                    <a:pt x="6095" y="16032"/>
                  </a:cubicBezTo>
                  <a:lnTo>
                    <a:pt x="8487" y="15786"/>
                  </a:lnTo>
                  <a:cubicBezTo>
                    <a:pt x="8487" y="15786"/>
                    <a:pt x="8610" y="13579"/>
                    <a:pt x="7160" y="10632"/>
                  </a:cubicBezTo>
                  <a:cubicBezTo>
                    <a:pt x="5709" y="7669"/>
                    <a:pt x="5000" y="6481"/>
                    <a:pt x="5000" y="6481"/>
                  </a:cubicBezTo>
                  <a:lnTo>
                    <a:pt x="11496" y="4784"/>
                  </a:lnTo>
                  <a:lnTo>
                    <a:pt x="9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6561375" y="2739625"/>
              <a:ext cx="287400" cy="400825"/>
            </a:xfrm>
            <a:custGeom>
              <a:avLst/>
              <a:gdLst/>
              <a:ahLst/>
              <a:cxnLst/>
              <a:rect l="l" t="t" r="r" b="b"/>
              <a:pathLst>
                <a:path w="11496" h="16033" extrusionOk="0">
                  <a:moveTo>
                    <a:pt x="9305" y="1"/>
                  </a:moveTo>
                  <a:cubicBezTo>
                    <a:pt x="9305" y="1"/>
                    <a:pt x="756" y="3395"/>
                    <a:pt x="371" y="5093"/>
                  </a:cubicBezTo>
                  <a:cubicBezTo>
                    <a:pt x="0" y="6790"/>
                    <a:pt x="3642" y="11280"/>
                    <a:pt x="4182" y="12360"/>
                  </a:cubicBezTo>
                  <a:cubicBezTo>
                    <a:pt x="4706" y="13425"/>
                    <a:pt x="6095" y="16032"/>
                    <a:pt x="6095" y="16032"/>
                  </a:cubicBezTo>
                  <a:lnTo>
                    <a:pt x="8487" y="15786"/>
                  </a:lnTo>
                  <a:cubicBezTo>
                    <a:pt x="8487" y="15786"/>
                    <a:pt x="8610" y="13579"/>
                    <a:pt x="7160" y="10632"/>
                  </a:cubicBezTo>
                  <a:cubicBezTo>
                    <a:pt x="5709" y="7669"/>
                    <a:pt x="5000" y="6481"/>
                    <a:pt x="5000" y="6481"/>
                  </a:cubicBezTo>
                  <a:lnTo>
                    <a:pt x="11496" y="4784"/>
                  </a:lnTo>
                  <a:lnTo>
                    <a:pt x="9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6656250" y="2819325"/>
              <a:ext cx="177475" cy="313800"/>
            </a:xfrm>
            <a:custGeom>
              <a:avLst/>
              <a:gdLst/>
              <a:ahLst/>
              <a:cxnLst/>
              <a:rect l="l" t="t" r="r" b="b"/>
              <a:pathLst>
                <a:path w="7099" h="12552" extrusionOk="0">
                  <a:moveTo>
                    <a:pt x="7081" y="0"/>
                  </a:moveTo>
                  <a:cubicBezTo>
                    <a:pt x="7077" y="0"/>
                    <a:pt x="7073" y="2"/>
                    <a:pt x="7068" y="7"/>
                  </a:cubicBezTo>
                  <a:cubicBezTo>
                    <a:pt x="5047" y="670"/>
                    <a:pt x="3072" y="1488"/>
                    <a:pt x="1189" y="2491"/>
                  </a:cubicBezTo>
                  <a:cubicBezTo>
                    <a:pt x="695" y="2753"/>
                    <a:pt x="171" y="3093"/>
                    <a:pt x="78" y="3633"/>
                  </a:cubicBezTo>
                  <a:cubicBezTo>
                    <a:pt x="1" y="4142"/>
                    <a:pt x="340" y="4620"/>
                    <a:pt x="634" y="5006"/>
                  </a:cubicBezTo>
                  <a:cubicBezTo>
                    <a:pt x="2269" y="7259"/>
                    <a:pt x="3442" y="9820"/>
                    <a:pt x="4059" y="12536"/>
                  </a:cubicBezTo>
                  <a:cubicBezTo>
                    <a:pt x="4059" y="12536"/>
                    <a:pt x="4059" y="12551"/>
                    <a:pt x="4075" y="12551"/>
                  </a:cubicBezTo>
                  <a:cubicBezTo>
                    <a:pt x="4090" y="12551"/>
                    <a:pt x="4105" y="12536"/>
                    <a:pt x="4090" y="12520"/>
                  </a:cubicBezTo>
                  <a:cubicBezTo>
                    <a:pt x="3488" y="9805"/>
                    <a:pt x="2316" y="7228"/>
                    <a:pt x="664" y="4991"/>
                  </a:cubicBezTo>
                  <a:cubicBezTo>
                    <a:pt x="387" y="4605"/>
                    <a:pt x="47" y="4126"/>
                    <a:pt x="124" y="3633"/>
                  </a:cubicBezTo>
                  <a:cubicBezTo>
                    <a:pt x="202" y="3124"/>
                    <a:pt x="726" y="2784"/>
                    <a:pt x="1220" y="2522"/>
                  </a:cubicBezTo>
                  <a:cubicBezTo>
                    <a:pt x="3102" y="1534"/>
                    <a:pt x="5062" y="701"/>
                    <a:pt x="7083" y="37"/>
                  </a:cubicBezTo>
                  <a:cubicBezTo>
                    <a:pt x="7099" y="37"/>
                    <a:pt x="7099" y="22"/>
                    <a:pt x="7099" y="22"/>
                  </a:cubicBezTo>
                  <a:cubicBezTo>
                    <a:pt x="7099" y="11"/>
                    <a:pt x="7091" y="0"/>
                    <a:pt x="708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6866100" y="2962975"/>
              <a:ext cx="262350" cy="325975"/>
            </a:xfrm>
            <a:custGeom>
              <a:avLst/>
              <a:gdLst/>
              <a:ahLst/>
              <a:cxnLst/>
              <a:rect l="l" t="t" r="r" b="b"/>
              <a:pathLst>
                <a:path w="10494" h="13039" extrusionOk="0">
                  <a:moveTo>
                    <a:pt x="618" y="1"/>
                  </a:moveTo>
                  <a:lnTo>
                    <a:pt x="1" y="479"/>
                  </a:lnTo>
                  <a:lnTo>
                    <a:pt x="9753" y="12900"/>
                  </a:lnTo>
                  <a:cubicBezTo>
                    <a:pt x="9825" y="12990"/>
                    <a:pt x="9933" y="13038"/>
                    <a:pt x="10042" y="13038"/>
                  </a:cubicBezTo>
                  <a:cubicBezTo>
                    <a:pt x="10120" y="13038"/>
                    <a:pt x="10198" y="13013"/>
                    <a:pt x="10262" y="12962"/>
                  </a:cubicBezTo>
                  <a:lnTo>
                    <a:pt x="10308" y="12931"/>
                  </a:lnTo>
                  <a:cubicBezTo>
                    <a:pt x="10463" y="12808"/>
                    <a:pt x="10493" y="12576"/>
                    <a:pt x="10370" y="12406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6874225" y="2963600"/>
              <a:ext cx="9150" cy="23325"/>
            </a:xfrm>
            <a:custGeom>
              <a:avLst/>
              <a:gdLst/>
              <a:ahLst/>
              <a:cxnLst/>
              <a:rect l="l" t="t" r="r" b="b"/>
              <a:pathLst>
                <a:path w="366" h="933" extrusionOk="0">
                  <a:moveTo>
                    <a:pt x="345" y="0"/>
                  </a:moveTo>
                  <a:cubicBezTo>
                    <a:pt x="342" y="0"/>
                    <a:pt x="339" y="2"/>
                    <a:pt x="339" y="6"/>
                  </a:cubicBezTo>
                  <a:lnTo>
                    <a:pt x="0" y="917"/>
                  </a:lnTo>
                  <a:cubicBezTo>
                    <a:pt x="0" y="932"/>
                    <a:pt x="0" y="932"/>
                    <a:pt x="0" y="932"/>
                  </a:cubicBezTo>
                  <a:lnTo>
                    <a:pt x="15" y="932"/>
                  </a:lnTo>
                  <a:lnTo>
                    <a:pt x="355" y="22"/>
                  </a:lnTo>
                  <a:cubicBezTo>
                    <a:pt x="366" y="11"/>
                    <a:pt x="354" y="0"/>
                    <a:pt x="34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6814800" y="3277375"/>
              <a:ext cx="314425" cy="26250"/>
            </a:xfrm>
            <a:custGeom>
              <a:avLst/>
              <a:gdLst/>
              <a:ahLst/>
              <a:cxnLst/>
              <a:rect l="l" t="t" r="r" b="b"/>
              <a:pathLst>
                <a:path w="12577" h="1050" extrusionOk="0">
                  <a:moveTo>
                    <a:pt x="16" y="0"/>
                  </a:moveTo>
                  <a:lnTo>
                    <a:pt x="1" y="803"/>
                  </a:lnTo>
                  <a:lnTo>
                    <a:pt x="12561" y="1049"/>
                  </a:lnTo>
                  <a:lnTo>
                    <a:pt x="12576" y="24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6769675" y="2866550"/>
              <a:ext cx="145450" cy="360700"/>
            </a:xfrm>
            <a:custGeom>
              <a:avLst/>
              <a:gdLst/>
              <a:ahLst/>
              <a:cxnLst/>
              <a:rect l="l" t="t" r="r" b="b"/>
              <a:pathLst>
                <a:path w="5818" h="14428" extrusionOk="0">
                  <a:moveTo>
                    <a:pt x="5062" y="0"/>
                  </a:moveTo>
                  <a:lnTo>
                    <a:pt x="0" y="14165"/>
                  </a:lnTo>
                  <a:lnTo>
                    <a:pt x="757" y="14427"/>
                  </a:lnTo>
                  <a:lnTo>
                    <a:pt x="5818" y="324"/>
                  </a:lnTo>
                  <a:lnTo>
                    <a:pt x="5062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6436775" y="2848800"/>
              <a:ext cx="80650" cy="173600"/>
            </a:xfrm>
            <a:custGeom>
              <a:avLst/>
              <a:gdLst/>
              <a:ahLst/>
              <a:cxnLst/>
              <a:rect l="l" t="t" r="r" b="b"/>
              <a:pathLst>
                <a:path w="3226" h="6944" extrusionOk="0">
                  <a:moveTo>
                    <a:pt x="2068" y="0"/>
                  </a:moveTo>
                  <a:lnTo>
                    <a:pt x="0" y="6527"/>
                  </a:lnTo>
                  <a:lnTo>
                    <a:pt x="1296" y="6944"/>
                  </a:lnTo>
                  <a:lnTo>
                    <a:pt x="3055" y="1389"/>
                  </a:lnTo>
                  <a:cubicBezTo>
                    <a:pt x="3225" y="849"/>
                    <a:pt x="2932" y="278"/>
                    <a:pt x="2407" y="108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6331450" y="3010800"/>
              <a:ext cx="137750" cy="315775"/>
            </a:xfrm>
            <a:custGeom>
              <a:avLst/>
              <a:gdLst/>
              <a:ahLst/>
              <a:cxnLst/>
              <a:rect l="l" t="t" r="r" b="b"/>
              <a:pathLst>
                <a:path w="5510" h="12631" extrusionOk="0">
                  <a:moveTo>
                    <a:pt x="4229" y="1"/>
                  </a:moveTo>
                  <a:lnTo>
                    <a:pt x="124" y="11728"/>
                  </a:lnTo>
                  <a:cubicBezTo>
                    <a:pt x="1" y="12083"/>
                    <a:pt x="186" y="12468"/>
                    <a:pt x="541" y="12592"/>
                  </a:cubicBezTo>
                  <a:cubicBezTo>
                    <a:pt x="615" y="12618"/>
                    <a:pt x="691" y="12630"/>
                    <a:pt x="766" y="12630"/>
                  </a:cubicBezTo>
                  <a:cubicBezTo>
                    <a:pt x="1046" y="12630"/>
                    <a:pt x="1307" y="12456"/>
                    <a:pt x="1405" y="12175"/>
                  </a:cubicBezTo>
                  <a:lnTo>
                    <a:pt x="5509" y="448"/>
                  </a:lnTo>
                  <a:lnTo>
                    <a:pt x="4229" y="1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6166750" y="3003175"/>
              <a:ext cx="423575" cy="192050"/>
            </a:xfrm>
            <a:custGeom>
              <a:avLst/>
              <a:gdLst/>
              <a:ahLst/>
              <a:cxnLst/>
              <a:rect l="l" t="t" r="r" b="b"/>
              <a:pathLst>
                <a:path w="16943" h="7682" extrusionOk="0">
                  <a:moveTo>
                    <a:pt x="5952" y="0"/>
                  </a:moveTo>
                  <a:cubicBezTo>
                    <a:pt x="4562" y="0"/>
                    <a:pt x="3349" y="212"/>
                    <a:pt x="2454" y="460"/>
                  </a:cubicBezTo>
                  <a:cubicBezTo>
                    <a:pt x="1543" y="723"/>
                    <a:pt x="0" y="1340"/>
                    <a:pt x="170" y="2512"/>
                  </a:cubicBezTo>
                  <a:lnTo>
                    <a:pt x="494" y="3608"/>
                  </a:lnTo>
                  <a:cubicBezTo>
                    <a:pt x="494" y="3608"/>
                    <a:pt x="3451" y="2042"/>
                    <a:pt x="6789" y="2042"/>
                  </a:cubicBezTo>
                  <a:cubicBezTo>
                    <a:pt x="7536" y="2042"/>
                    <a:pt x="8302" y="2120"/>
                    <a:pt x="9058" y="2312"/>
                  </a:cubicBezTo>
                  <a:cubicBezTo>
                    <a:pt x="12761" y="3269"/>
                    <a:pt x="15492" y="7682"/>
                    <a:pt x="15492" y="7682"/>
                  </a:cubicBezTo>
                  <a:cubicBezTo>
                    <a:pt x="16634" y="7435"/>
                    <a:pt x="16942" y="6694"/>
                    <a:pt x="16433" y="5784"/>
                  </a:cubicBezTo>
                  <a:cubicBezTo>
                    <a:pt x="15199" y="3546"/>
                    <a:pt x="13748" y="2590"/>
                    <a:pt x="13748" y="2590"/>
                  </a:cubicBezTo>
                  <a:cubicBezTo>
                    <a:pt x="11094" y="591"/>
                    <a:pt x="8276" y="0"/>
                    <a:pt x="5952" y="0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327975" y="3051325"/>
              <a:ext cx="3125" cy="491850"/>
            </a:xfrm>
            <a:custGeom>
              <a:avLst/>
              <a:gdLst/>
              <a:ahLst/>
              <a:cxnLst/>
              <a:rect l="l" t="t" r="r" b="b"/>
              <a:pathLst>
                <a:path w="125" h="19674" extrusionOk="0">
                  <a:moveTo>
                    <a:pt x="1" y="0"/>
                  </a:moveTo>
                  <a:lnTo>
                    <a:pt x="1" y="19674"/>
                  </a:lnTo>
                  <a:lnTo>
                    <a:pt x="124" y="1967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081875" y="3293950"/>
              <a:ext cx="495325" cy="3125"/>
            </a:xfrm>
            <a:custGeom>
              <a:avLst/>
              <a:gdLst/>
              <a:ahLst/>
              <a:cxnLst/>
              <a:rect l="l" t="t" r="r" b="b"/>
              <a:pathLst>
                <a:path w="1981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19813" y="124"/>
                  </a:lnTo>
                  <a:lnTo>
                    <a:pt x="1981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171375" y="3100700"/>
              <a:ext cx="313250" cy="387300"/>
            </a:xfrm>
            <a:custGeom>
              <a:avLst/>
              <a:gdLst/>
              <a:ahLst/>
              <a:cxnLst/>
              <a:rect l="l" t="t" r="r" b="b"/>
              <a:pathLst>
                <a:path w="12530" h="15492" extrusionOk="0">
                  <a:moveTo>
                    <a:pt x="12422" y="0"/>
                  </a:moveTo>
                  <a:lnTo>
                    <a:pt x="0" y="15415"/>
                  </a:lnTo>
                  <a:lnTo>
                    <a:pt x="93" y="15492"/>
                  </a:lnTo>
                  <a:lnTo>
                    <a:pt x="12530" y="77"/>
                  </a:lnTo>
                  <a:lnTo>
                    <a:pt x="1242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171375" y="3103400"/>
              <a:ext cx="316350" cy="384600"/>
            </a:xfrm>
            <a:custGeom>
              <a:avLst/>
              <a:gdLst/>
              <a:ahLst/>
              <a:cxnLst/>
              <a:rect l="l" t="t" r="r" b="b"/>
              <a:pathLst>
                <a:path w="12654" h="15384" extrusionOk="0">
                  <a:moveTo>
                    <a:pt x="93" y="0"/>
                  </a:moveTo>
                  <a:lnTo>
                    <a:pt x="0" y="77"/>
                  </a:lnTo>
                  <a:lnTo>
                    <a:pt x="12560" y="15384"/>
                  </a:lnTo>
                  <a:lnTo>
                    <a:pt x="12653" y="15307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240600" y="3219950"/>
              <a:ext cx="174975" cy="151100"/>
            </a:xfrm>
            <a:custGeom>
              <a:avLst/>
              <a:gdLst/>
              <a:ahLst/>
              <a:cxnLst/>
              <a:rect l="l" t="t" r="r" b="b"/>
              <a:pathLst>
                <a:path w="6999" h="6044" extrusionOk="0">
                  <a:moveTo>
                    <a:pt x="3553" y="0"/>
                  </a:moveTo>
                  <a:cubicBezTo>
                    <a:pt x="1626" y="0"/>
                    <a:pt x="0" y="1911"/>
                    <a:pt x="703" y="3994"/>
                  </a:cubicBezTo>
                  <a:cubicBezTo>
                    <a:pt x="1153" y="5345"/>
                    <a:pt x="2350" y="6044"/>
                    <a:pt x="3554" y="6044"/>
                  </a:cubicBezTo>
                  <a:cubicBezTo>
                    <a:pt x="4620" y="6044"/>
                    <a:pt x="5693" y="5495"/>
                    <a:pt x="6258" y="4365"/>
                  </a:cubicBezTo>
                  <a:cubicBezTo>
                    <a:pt x="6999" y="2884"/>
                    <a:pt x="6397" y="1063"/>
                    <a:pt x="4900" y="322"/>
                  </a:cubicBezTo>
                  <a:cubicBezTo>
                    <a:pt x="4451" y="101"/>
                    <a:pt x="3994" y="0"/>
                    <a:pt x="355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6281950" y="3255175"/>
              <a:ext cx="93500" cy="80800"/>
            </a:xfrm>
            <a:custGeom>
              <a:avLst/>
              <a:gdLst/>
              <a:ahLst/>
              <a:cxnLst/>
              <a:rect l="l" t="t" r="r" b="b"/>
              <a:pathLst>
                <a:path w="3740" h="3232" extrusionOk="0">
                  <a:moveTo>
                    <a:pt x="1896" y="1"/>
                  </a:moveTo>
                  <a:cubicBezTo>
                    <a:pt x="864" y="1"/>
                    <a:pt x="1" y="1024"/>
                    <a:pt x="376" y="2138"/>
                  </a:cubicBezTo>
                  <a:cubicBezTo>
                    <a:pt x="614" y="2859"/>
                    <a:pt x="1255" y="3231"/>
                    <a:pt x="1902" y="3231"/>
                  </a:cubicBezTo>
                  <a:cubicBezTo>
                    <a:pt x="2474" y="3231"/>
                    <a:pt x="3050" y="2940"/>
                    <a:pt x="3354" y="2339"/>
                  </a:cubicBezTo>
                  <a:cubicBezTo>
                    <a:pt x="3740" y="1536"/>
                    <a:pt x="3416" y="564"/>
                    <a:pt x="2629" y="178"/>
                  </a:cubicBezTo>
                  <a:cubicBezTo>
                    <a:pt x="2384" y="56"/>
                    <a:pt x="2136" y="1"/>
                    <a:pt x="1896" y="1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050625" y="3044525"/>
              <a:ext cx="535850" cy="515625"/>
            </a:xfrm>
            <a:custGeom>
              <a:avLst/>
              <a:gdLst/>
              <a:ahLst/>
              <a:cxnLst/>
              <a:rect l="l" t="t" r="r" b="b"/>
              <a:pathLst>
                <a:path w="21434" h="20625" extrusionOk="0">
                  <a:moveTo>
                    <a:pt x="11126" y="473"/>
                  </a:moveTo>
                  <a:cubicBezTo>
                    <a:pt x="16557" y="473"/>
                    <a:pt x="20955" y="4886"/>
                    <a:pt x="20970" y="10302"/>
                  </a:cubicBezTo>
                  <a:cubicBezTo>
                    <a:pt x="20970" y="14283"/>
                    <a:pt x="18563" y="17862"/>
                    <a:pt x="14891" y="19390"/>
                  </a:cubicBezTo>
                  <a:cubicBezTo>
                    <a:pt x="13675" y="19896"/>
                    <a:pt x="12399" y="20141"/>
                    <a:pt x="11133" y="20141"/>
                  </a:cubicBezTo>
                  <a:cubicBezTo>
                    <a:pt x="8575" y="20141"/>
                    <a:pt x="6061" y="19139"/>
                    <a:pt x="4182" y="17261"/>
                  </a:cubicBezTo>
                  <a:cubicBezTo>
                    <a:pt x="1359" y="14452"/>
                    <a:pt x="525" y="10225"/>
                    <a:pt x="2038" y="6537"/>
                  </a:cubicBezTo>
                  <a:cubicBezTo>
                    <a:pt x="3565" y="2864"/>
                    <a:pt x="7145" y="473"/>
                    <a:pt x="11126" y="473"/>
                  </a:cubicBezTo>
                  <a:close/>
                  <a:moveTo>
                    <a:pt x="11135" y="0"/>
                  </a:moveTo>
                  <a:cubicBezTo>
                    <a:pt x="8451" y="0"/>
                    <a:pt x="5815" y="1046"/>
                    <a:pt x="3843" y="3019"/>
                  </a:cubicBezTo>
                  <a:cubicBezTo>
                    <a:pt x="896" y="5966"/>
                    <a:pt x="1" y="10394"/>
                    <a:pt x="1605" y="14252"/>
                  </a:cubicBezTo>
                  <a:cubicBezTo>
                    <a:pt x="3195" y="18109"/>
                    <a:pt x="6960" y="20624"/>
                    <a:pt x="11126" y="20624"/>
                  </a:cubicBezTo>
                  <a:cubicBezTo>
                    <a:pt x="16820" y="20609"/>
                    <a:pt x="21433" y="15995"/>
                    <a:pt x="21433" y="10302"/>
                  </a:cubicBezTo>
                  <a:cubicBezTo>
                    <a:pt x="21433" y="6136"/>
                    <a:pt x="18933" y="2371"/>
                    <a:pt x="15076" y="781"/>
                  </a:cubicBezTo>
                  <a:cubicBezTo>
                    <a:pt x="13800" y="256"/>
                    <a:pt x="12462" y="0"/>
                    <a:pt x="1113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954825" y="3005325"/>
              <a:ext cx="418200" cy="189900"/>
            </a:xfrm>
            <a:custGeom>
              <a:avLst/>
              <a:gdLst/>
              <a:ahLst/>
              <a:cxnLst/>
              <a:rect l="l" t="t" r="r" b="b"/>
              <a:pathLst>
                <a:path w="16728" h="7596" extrusionOk="0">
                  <a:moveTo>
                    <a:pt x="6305" y="1"/>
                  </a:moveTo>
                  <a:cubicBezTo>
                    <a:pt x="4913" y="1"/>
                    <a:pt x="3693" y="245"/>
                    <a:pt x="2747" y="513"/>
                  </a:cubicBezTo>
                  <a:cubicBezTo>
                    <a:pt x="2115" y="683"/>
                    <a:pt x="1081" y="1300"/>
                    <a:pt x="464" y="1825"/>
                  </a:cubicBezTo>
                  <a:cubicBezTo>
                    <a:pt x="140" y="2118"/>
                    <a:pt x="1" y="2565"/>
                    <a:pt x="124" y="2997"/>
                  </a:cubicBezTo>
                  <a:lnTo>
                    <a:pt x="279" y="3522"/>
                  </a:lnTo>
                  <a:cubicBezTo>
                    <a:pt x="279" y="3522"/>
                    <a:pt x="3246" y="1956"/>
                    <a:pt x="6580" y="1956"/>
                  </a:cubicBezTo>
                  <a:cubicBezTo>
                    <a:pt x="7325" y="1956"/>
                    <a:pt x="8089" y="2034"/>
                    <a:pt x="8842" y="2226"/>
                  </a:cubicBezTo>
                  <a:cubicBezTo>
                    <a:pt x="12546" y="3183"/>
                    <a:pt x="15277" y="7596"/>
                    <a:pt x="15277" y="7596"/>
                  </a:cubicBezTo>
                  <a:cubicBezTo>
                    <a:pt x="16419" y="7349"/>
                    <a:pt x="16727" y="6608"/>
                    <a:pt x="16233" y="5698"/>
                  </a:cubicBezTo>
                  <a:cubicBezTo>
                    <a:pt x="14999" y="3460"/>
                    <a:pt x="13533" y="2504"/>
                    <a:pt x="13533" y="2504"/>
                  </a:cubicBezTo>
                  <a:cubicBezTo>
                    <a:pt x="10967" y="572"/>
                    <a:pt x="8435" y="1"/>
                    <a:pt x="6305" y="1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7110675" y="3051325"/>
              <a:ext cx="3125" cy="491850"/>
            </a:xfrm>
            <a:custGeom>
              <a:avLst/>
              <a:gdLst/>
              <a:ahLst/>
              <a:cxnLst/>
              <a:rect l="l" t="t" r="r" b="b"/>
              <a:pathLst>
                <a:path w="125" h="19674" extrusionOk="0">
                  <a:moveTo>
                    <a:pt x="1" y="0"/>
                  </a:moveTo>
                  <a:lnTo>
                    <a:pt x="1" y="19674"/>
                  </a:lnTo>
                  <a:lnTo>
                    <a:pt x="124" y="1967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864575" y="3293950"/>
              <a:ext cx="495325" cy="3125"/>
            </a:xfrm>
            <a:custGeom>
              <a:avLst/>
              <a:gdLst/>
              <a:ahLst/>
              <a:cxnLst/>
              <a:rect l="l" t="t" r="r" b="b"/>
              <a:pathLst>
                <a:path w="19813" h="125" extrusionOk="0">
                  <a:moveTo>
                    <a:pt x="0" y="1"/>
                  </a:moveTo>
                  <a:lnTo>
                    <a:pt x="0" y="124"/>
                  </a:lnTo>
                  <a:lnTo>
                    <a:pt x="19812" y="124"/>
                  </a:lnTo>
                  <a:lnTo>
                    <a:pt x="1981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954075" y="3100700"/>
              <a:ext cx="313250" cy="387300"/>
            </a:xfrm>
            <a:custGeom>
              <a:avLst/>
              <a:gdLst/>
              <a:ahLst/>
              <a:cxnLst/>
              <a:rect l="l" t="t" r="r" b="b"/>
              <a:pathLst>
                <a:path w="12530" h="15492" extrusionOk="0">
                  <a:moveTo>
                    <a:pt x="12437" y="0"/>
                  </a:moveTo>
                  <a:lnTo>
                    <a:pt x="0" y="15415"/>
                  </a:lnTo>
                  <a:lnTo>
                    <a:pt x="93" y="15492"/>
                  </a:lnTo>
                  <a:lnTo>
                    <a:pt x="12529" y="77"/>
                  </a:lnTo>
                  <a:lnTo>
                    <a:pt x="1243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954075" y="3103400"/>
              <a:ext cx="316325" cy="384600"/>
            </a:xfrm>
            <a:custGeom>
              <a:avLst/>
              <a:gdLst/>
              <a:ahLst/>
              <a:cxnLst/>
              <a:rect l="l" t="t" r="r" b="b"/>
              <a:pathLst>
                <a:path w="12653" h="15384" extrusionOk="0">
                  <a:moveTo>
                    <a:pt x="93" y="0"/>
                  </a:moveTo>
                  <a:lnTo>
                    <a:pt x="0" y="77"/>
                  </a:lnTo>
                  <a:lnTo>
                    <a:pt x="12560" y="15384"/>
                  </a:lnTo>
                  <a:lnTo>
                    <a:pt x="12653" y="15307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7023250" y="3219900"/>
              <a:ext cx="171550" cy="151325"/>
            </a:xfrm>
            <a:custGeom>
              <a:avLst/>
              <a:gdLst/>
              <a:ahLst/>
              <a:cxnLst/>
              <a:rect l="l" t="t" r="r" b="b"/>
              <a:pathLst>
                <a:path w="6862" h="6053" extrusionOk="0">
                  <a:moveTo>
                    <a:pt x="3570" y="1"/>
                  </a:moveTo>
                  <a:cubicBezTo>
                    <a:pt x="1670" y="1"/>
                    <a:pt x="0" y="1883"/>
                    <a:pt x="705" y="3996"/>
                  </a:cubicBezTo>
                  <a:cubicBezTo>
                    <a:pt x="1161" y="5366"/>
                    <a:pt x="2359" y="6053"/>
                    <a:pt x="3558" y="6053"/>
                  </a:cubicBezTo>
                  <a:cubicBezTo>
                    <a:pt x="4750" y="6053"/>
                    <a:pt x="5945" y="5374"/>
                    <a:pt x="6414" y="4012"/>
                  </a:cubicBezTo>
                  <a:cubicBezTo>
                    <a:pt x="6861" y="2716"/>
                    <a:pt x="6383" y="1296"/>
                    <a:pt x="5241" y="525"/>
                  </a:cubicBezTo>
                  <a:cubicBezTo>
                    <a:pt x="4700" y="162"/>
                    <a:pt x="4125" y="1"/>
                    <a:pt x="357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7063900" y="3255200"/>
              <a:ext cx="92325" cy="80850"/>
            </a:xfrm>
            <a:custGeom>
              <a:avLst/>
              <a:gdLst/>
              <a:ahLst/>
              <a:cxnLst/>
              <a:rect l="l" t="t" r="r" b="b"/>
              <a:pathLst>
                <a:path w="3693" h="3234" extrusionOk="0">
                  <a:moveTo>
                    <a:pt x="1933" y="0"/>
                  </a:moveTo>
                  <a:cubicBezTo>
                    <a:pt x="902" y="0"/>
                    <a:pt x="0" y="1037"/>
                    <a:pt x="421" y="2168"/>
                  </a:cubicBezTo>
                  <a:cubicBezTo>
                    <a:pt x="684" y="2882"/>
                    <a:pt x="1313" y="3233"/>
                    <a:pt x="1939" y="3233"/>
                  </a:cubicBezTo>
                  <a:cubicBezTo>
                    <a:pt x="2599" y="3233"/>
                    <a:pt x="3255" y="2843"/>
                    <a:pt x="3476" y="2075"/>
                  </a:cubicBezTo>
                  <a:cubicBezTo>
                    <a:pt x="3692" y="1396"/>
                    <a:pt x="3415" y="656"/>
                    <a:pt x="2813" y="270"/>
                  </a:cubicBezTo>
                  <a:cubicBezTo>
                    <a:pt x="2527" y="83"/>
                    <a:pt x="2225" y="0"/>
                    <a:pt x="1933" y="0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833700" y="3044525"/>
              <a:ext cx="535850" cy="515625"/>
            </a:xfrm>
            <a:custGeom>
              <a:avLst/>
              <a:gdLst/>
              <a:ahLst/>
              <a:cxnLst/>
              <a:rect l="l" t="t" r="r" b="b"/>
              <a:pathLst>
                <a:path w="21434" h="20625" extrusionOk="0">
                  <a:moveTo>
                    <a:pt x="11126" y="473"/>
                  </a:moveTo>
                  <a:cubicBezTo>
                    <a:pt x="16542" y="473"/>
                    <a:pt x="20939" y="4886"/>
                    <a:pt x="20955" y="10302"/>
                  </a:cubicBezTo>
                  <a:cubicBezTo>
                    <a:pt x="20955" y="14283"/>
                    <a:pt x="18563" y="17862"/>
                    <a:pt x="14875" y="19390"/>
                  </a:cubicBezTo>
                  <a:cubicBezTo>
                    <a:pt x="13660" y="19896"/>
                    <a:pt x="12383" y="20141"/>
                    <a:pt x="11117" y="20141"/>
                  </a:cubicBezTo>
                  <a:cubicBezTo>
                    <a:pt x="8560" y="20141"/>
                    <a:pt x="6046" y="19139"/>
                    <a:pt x="4167" y="17261"/>
                  </a:cubicBezTo>
                  <a:cubicBezTo>
                    <a:pt x="1359" y="14452"/>
                    <a:pt x="510" y="10225"/>
                    <a:pt x="2038" y="6537"/>
                  </a:cubicBezTo>
                  <a:cubicBezTo>
                    <a:pt x="3550" y="2864"/>
                    <a:pt x="7145" y="473"/>
                    <a:pt x="11126" y="473"/>
                  </a:cubicBezTo>
                  <a:close/>
                  <a:moveTo>
                    <a:pt x="11127" y="0"/>
                  </a:moveTo>
                  <a:cubicBezTo>
                    <a:pt x="8443" y="0"/>
                    <a:pt x="5800" y="1046"/>
                    <a:pt x="3828" y="3019"/>
                  </a:cubicBezTo>
                  <a:cubicBezTo>
                    <a:pt x="880" y="5966"/>
                    <a:pt x="1" y="10394"/>
                    <a:pt x="1590" y="14252"/>
                  </a:cubicBezTo>
                  <a:cubicBezTo>
                    <a:pt x="3195" y="18109"/>
                    <a:pt x="6944" y="20624"/>
                    <a:pt x="11126" y="20624"/>
                  </a:cubicBezTo>
                  <a:cubicBezTo>
                    <a:pt x="16804" y="20609"/>
                    <a:pt x="21418" y="15995"/>
                    <a:pt x="21433" y="10302"/>
                  </a:cubicBezTo>
                  <a:cubicBezTo>
                    <a:pt x="21433" y="6136"/>
                    <a:pt x="18918" y="2371"/>
                    <a:pt x="15061" y="781"/>
                  </a:cubicBezTo>
                  <a:cubicBezTo>
                    <a:pt x="13790" y="256"/>
                    <a:pt x="12453" y="0"/>
                    <a:pt x="1112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741125" y="3261550"/>
              <a:ext cx="32825" cy="27750"/>
            </a:xfrm>
            <a:custGeom>
              <a:avLst/>
              <a:gdLst/>
              <a:ahLst/>
              <a:cxnLst/>
              <a:rect l="l" t="t" r="r" b="b"/>
              <a:pathLst>
                <a:path w="1313" h="1110" extrusionOk="0">
                  <a:moveTo>
                    <a:pt x="757" y="1"/>
                  </a:moveTo>
                  <a:cubicBezTo>
                    <a:pt x="263" y="1"/>
                    <a:pt x="1" y="602"/>
                    <a:pt x="356" y="942"/>
                  </a:cubicBezTo>
                  <a:cubicBezTo>
                    <a:pt x="471" y="1058"/>
                    <a:pt x="613" y="1109"/>
                    <a:pt x="752" y="1109"/>
                  </a:cubicBezTo>
                  <a:cubicBezTo>
                    <a:pt x="1039" y="1109"/>
                    <a:pt x="1312" y="889"/>
                    <a:pt x="1312" y="556"/>
                  </a:cubicBezTo>
                  <a:cubicBezTo>
                    <a:pt x="1312" y="247"/>
                    <a:pt x="1065" y="1"/>
                    <a:pt x="757" y="1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659350" y="3201750"/>
              <a:ext cx="171300" cy="146775"/>
            </a:xfrm>
            <a:custGeom>
              <a:avLst/>
              <a:gdLst/>
              <a:ahLst/>
              <a:cxnLst/>
              <a:rect l="l" t="t" r="r" b="b"/>
              <a:pathLst>
                <a:path w="6852" h="5871" extrusionOk="0">
                  <a:moveTo>
                    <a:pt x="3907" y="725"/>
                  </a:moveTo>
                  <a:cubicBezTo>
                    <a:pt x="5046" y="725"/>
                    <a:pt x="6142" y="1606"/>
                    <a:pt x="6142" y="2933"/>
                  </a:cubicBezTo>
                  <a:cubicBezTo>
                    <a:pt x="6142" y="4152"/>
                    <a:pt x="5154" y="5139"/>
                    <a:pt x="3935" y="5155"/>
                  </a:cubicBezTo>
                  <a:cubicBezTo>
                    <a:pt x="1960" y="5155"/>
                    <a:pt x="973" y="2763"/>
                    <a:pt x="2361" y="1374"/>
                  </a:cubicBezTo>
                  <a:cubicBezTo>
                    <a:pt x="2810" y="926"/>
                    <a:pt x="3363" y="725"/>
                    <a:pt x="3907" y="725"/>
                  </a:cubicBezTo>
                  <a:close/>
                  <a:moveTo>
                    <a:pt x="3935" y="1"/>
                  </a:moveTo>
                  <a:cubicBezTo>
                    <a:pt x="1312" y="1"/>
                    <a:pt x="0" y="3164"/>
                    <a:pt x="1852" y="5000"/>
                  </a:cubicBezTo>
                  <a:cubicBezTo>
                    <a:pt x="2453" y="5601"/>
                    <a:pt x="3191" y="5871"/>
                    <a:pt x="3913" y="5871"/>
                  </a:cubicBezTo>
                  <a:cubicBezTo>
                    <a:pt x="5415" y="5871"/>
                    <a:pt x="6851" y="4704"/>
                    <a:pt x="6851" y="2933"/>
                  </a:cubicBezTo>
                  <a:cubicBezTo>
                    <a:pt x="6851" y="1312"/>
                    <a:pt x="5540" y="1"/>
                    <a:pt x="3935" y="1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724550" y="3217950"/>
              <a:ext cx="72925" cy="114600"/>
            </a:xfrm>
            <a:custGeom>
              <a:avLst/>
              <a:gdLst/>
              <a:ahLst/>
              <a:cxnLst/>
              <a:rect l="l" t="t" r="r" b="b"/>
              <a:pathLst>
                <a:path w="2917" h="4584" extrusionOk="0">
                  <a:moveTo>
                    <a:pt x="278" y="1"/>
                  </a:moveTo>
                  <a:lnTo>
                    <a:pt x="0" y="171"/>
                  </a:lnTo>
                  <a:lnTo>
                    <a:pt x="2639" y="4584"/>
                  </a:lnTo>
                  <a:lnTo>
                    <a:pt x="2916" y="4414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709875" y="3228375"/>
              <a:ext cx="95300" cy="100700"/>
            </a:xfrm>
            <a:custGeom>
              <a:avLst/>
              <a:gdLst/>
              <a:ahLst/>
              <a:cxnLst/>
              <a:rect l="l" t="t" r="r" b="b"/>
              <a:pathLst>
                <a:path w="3812" h="4028" extrusionOk="0">
                  <a:moveTo>
                    <a:pt x="3581" y="1"/>
                  </a:moveTo>
                  <a:lnTo>
                    <a:pt x="1" y="3796"/>
                  </a:lnTo>
                  <a:lnTo>
                    <a:pt x="232" y="4028"/>
                  </a:lnTo>
                  <a:lnTo>
                    <a:pt x="3812" y="217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694075" y="3271200"/>
              <a:ext cx="131175" cy="8125"/>
            </a:xfrm>
            <a:custGeom>
              <a:avLst/>
              <a:gdLst/>
              <a:ahLst/>
              <a:cxnLst/>
              <a:rect l="l" t="t" r="r" b="b"/>
              <a:pathLst>
                <a:path w="5247" h="325" extrusionOk="0">
                  <a:moveTo>
                    <a:pt x="0" y="0"/>
                  </a:moveTo>
                  <a:lnTo>
                    <a:pt x="0" y="324"/>
                  </a:lnTo>
                  <a:lnTo>
                    <a:pt x="5246" y="324"/>
                  </a:lnTo>
                  <a:lnTo>
                    <a:pt x="5246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697150" y="3325775"/>
              <a:ext cx="143900" cy="53075"/>
            </a:xfrm>
            <a:custGeom>
              <a:avLst/>
              <a:gdLst/>
              <a:ahLst/>
              <a:cxnLst/>
              <a:rect l="l" t="t" r="r" b="b"/>
              <a:pathLst>
                <a:path w="5756" h="2123" extrusionOk="0">
                  <a:moveTo>
                    <a:pt x="5206" y="0"/>
                  </a:moveTo>
                  <a:cubicBezTo>
                    <a:pt x="5179" y="0"/>
                    <a:pt x="5151" y="3"/>
                    <a:pt x="5123" y="8"/>
                  </a:cubicBezTo>
                  <a:lnTo>
                    <a:pt x="710" y="919"/>
                  </a:lnTo>
                  <a:cubicBezTo>
                    <a:pt x="278" y="1011"/>
                    <a:pt x="1" y="1428"/>
                    <a:pt x="93" y="1860"/>
                  </a:cubicBezTo>
                  <a:lnTo>
                    <a:pt x="139" y="2122"/>
                  </a:lnTo>
                  <a:lnTo>
                    <a:pt x="5756" y="980"/>
                  </a:lnTo>
                  <a:lnTo>
                    <a:pt x="5633" y="348"/>
                  </a:lnTo>
                  <a:cubicBezTo>
                    <a:pt x="5592" y="144"/>
                    <a:pt x="5408" y="0"/>
                    <a:pt x="520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761750" y="3279475"/>
              <a:ext cx="13725" cy="68125"/>
            </a:xfrm>
            <a:custGeom>
              <a:avLst/>
              <a:gdLst/>
              <a:ahLst/>
              <a:cxnLst/>
              <a:rect l="l" t="t" r="r" b="b"/>
              <a:pathLst>
                <a:path w="549" h="2725" extrusionOk="0">
                  <a:moveTo>
                    <a:pt x="59" y="0"/>
                  </a:moveTo>
                  <a:cubicBezTo>
                    <a:pt x="30" y="0"/>
                    <a:pt x="0" y="20"/>
                    <a:pt x="9" y="55"/>
                  </a:cubicBezTo>
                  <a:lnTo>
                    <a:pt x="441" y="2678"/>
                  </a:lnTo>
                  <a:cubicBezTo>
                    <a:pt x="441" y="2709"/>
                    <a:pt x="472" y="2724"/>
                    <a:pt x="487" y="2724"/>
                  </a:cubicBezTo>
                  <a:lnTo>
                    <a:pt x="503" y="2724"/>
                  </a:lnTo>
                  <a:cubicBezTo>
                    <a:pt x="518" y="2709"/>
                    <a:pt x="549" y="2694"/>
                    <a:pt x="533" y="2663"/>
                  </a:cubicBezTo>
                  <a:lnTo>
                    <a:pt x="101" y="40"/>
                  </a:lnTo>
                  <a:cubicBezTo>
                    <a:pt x="101" y="13"/>
                    <a:pt x="81" y="0"/>
                    <a:pt x="5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476875" y="2947925"/>
              <a:ext cx="242675" cy="277775"/>
            </a:xfrm>
            <a:custGeom>
              <a:avLst/>
              <a:gdLst/>
              <a:ahLst/>
              <a:cxnLst/>
              <a:rect l="l" t="t" r="r" b="b"/>
              <a:pathLst>
                <a:path w="9707" h="11111" extrusionOk="0">
                  <a:moveTo>
                    <a:pt x="603" y="1"/>
                  </a:moveTo>
                  <a:lnTo>
                    <a:pt x="1" y="525"/>
                  </a:lnTo>
                  <a:lnTo>
                    <a:pt x="9105" y="11111"/>
                  </a:lnTo>
                  <a:lnTo>
                    <a:pt x="9707" y="1060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485375" y="2948925"/>
              <a:ext cx="7350" cy="22575"/>
            </a:xfrm>
            <a:custGeom>
              <a:avLst/>
              <a:gdLst/>
              <a:ahLst/>
              <a:cxnLst/>
              <a:rect l="l" t="t" r="r" b="b"/>
              <a:pathLst>
                <a:path w="294" h="903" extrusionOk="0">
                  <a:moveTo>
                    <a:pt x="283" y="0"/>
                  </a:moveTo>
                  <a:cubicBezTo>
                    <a:pt x="278" y="0"/>
                    <a:pt x="278" y="7"/>
                    <a:pt x="278" y="7"/>
                  </a:cubicBezTo>
                  <a:lnTo>
                    <a:pt x="0" y="887"/>
                  </a:lnTo>
                  <a:cubicBezTo>
                    <a:pt x="0" y="887"/>
                    <a:pt x="0" y="887"/>
                    <a:pt x="16" y="902"/>
                  </a:cubicBezTo>
                  <a:cubicBezTo>
                    <a:pt x="16" y="902"/>
                    <a:pt x="16" y="887"/>
                    <a:pt x="31" y="887"/>
                  </a:cubicBezTo>
                  <a:lnTo>
                    <a:pt x="294" y="23"/>
                  </a:lnTo>
                  <a:cubicBezTo>
                    <a:pt x="294" y="7"/>
                    <a:pt x="294" y="7"/>
                    <a:pt x="294" y="7"/>
                  </a:cubicBezTo>
                  <a:cubicBezTo>
                    <a:pt x="288" y="2"/>
                    <a:pt x="285" y="0"/>
                    <a:pt x="28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490775" y="2919000"/>
              <a:ext cx="388475" cy="20075"/>
            </a:xfrm>
            <a:custGeom>
              <a:avLst/>
              <a:gdLst/>
              <a:ahLst/>
              <a:cxnLst/>
              <a:rect l="l" t="t" r="r" b="b"/>
              <a:pathLst>
                <a:path w="15539" h="803" extrusionOk="0">
                  <a:moveTo>
                    <a:pt x="0" y="1"/>
                  </a:moveTo>
                  <a:lnTo>
                    <a:pt x="0" y="803"/>
                  </a:lnTo>
                  <a:lnTo>
                    <a:pt x="15539" y="803"/>
                  </a:lnTo>
                  <a:lnTo>
                    <a:pt x="15539" y="1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496550" y="2919225"/>
              <a:ext cx="7375" cy="19850"/>
            </a:xfrm>
            <a:custGeom>
              <a:avLst/>
              <a:gdLst/>
              <a:ahLst/>
              <a:cxnLst/>
              <a:rect l="l" t="t" r="r" b="b"/>
              <a:pathLst>
                <a:path w="295" h="794" extrusionOk="0">
                  <a:moveTo>
                    <a:pt x="276" y="1"/>
                  </a:moveTo>
                  <a:cubicBezTo>
                    <a:pt x="272" y="1"/>
                    <a:pt x="268" y="3"/>
                    <a:pt x="263" y="7"/>
                  </a:cubicBezTo>
                  <a:lnTo>
                    <a:pt x="1" y="779"/>
                  </a:lnTo>
                  <a:cubicBezTo>
                    <a:pt x="1" y="779"/>
                    <a:pt x="1" y="794"/>
                    <a:pt x="1" y="794"/>
                  </a:cubicBezTo>
                  <a:lnTo>
                    <a:pt x="16" y="794"/>
                  </a:lnTo>
                  <a:lnTo>
                    <a:pt x="294" y="22"/>
                  </a:lnTo>
                  <a:cubicBezTo>
                    <a:pt x="294" y="12"/>
                    <a:pt x="286" y="1"/>
                    <a:pt x="2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869200" y="2918625"/>
              <a:ext cx="7725" cy="21225"/>
            </a:xfrm>
            <a:custGeom>
              <a:avLst/>
              <a:gdLst/>
              <a:ahLst/>
              <a:cxnLst/>
              <a:rect l="l" t="t" r="r" b="b"/>
              <a:pathLst>
                <a:path w="309" h="849" extrusionOk="0">
                  <a:moveTo>
                    <a:pt x="309" y="0"/>
                  </a:moveTo>
                  <a:cubicBezTo>
                    <a:pt x="294" y="0"/>
                    <a:pt x="294" y="0"/>
                    <a:pt x="294" y="16"/>
                  </a:cubicBezTo>
                  <a:lnTo>
                    <a:pt x="0" y="833"/>
                  </a:lnTo>
                  <a:cubicBezTo>
                    <a:pt x="0" y="833"/>
                    <a:pt x="0" y="849"/>
                    <a:pt x="16" y="849"/>
                  </a:cubicBezTo>
                  <a:cubicBezTo>
                    <a:pt x="16" y="849"/>
                    <a:pt x="16" y="833"/>
                    <a:pt x="31" y="833"/>
                  </a:cubicBezTo>
                  <a:lnTo>
                    <a:pt x="309" y="16"/>
                  </a:lnTo>
                  <a:cubicBezTo>
                    <a:pt x="309" y="16"/>
                    <a:pt x="309" y="16"/>
                    <a:pt x="30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849525" y="2831825"/>
              <a:ext cx="193275" cy="55100"/>
            </a:xfrm>
            <a:custGeom>
              <a:avLst/>
              <a:gdLst/>
              <a:ahLst/>
              <a:cxnLst/>
              <a:rect l="l" t="t" r="r" b="b"/>
              <a:pathLst>
                <a:path w="7731" h="2204" extrusionOk="0">
                  <a:moveTo>
                    <a:pt x="6379" y="0"/>
                  </a:moveTo>
                  <a:cubicBezTo>
                    <a:pt x="5752" y="0"/>
                    <a:pt x="5071" y="184"/>
                    <a:pt x="4506" y="278"/>
                  </a:cubicBezTo>
                  <a:cubicBezTo>
                    <a:pt x="3395" y="479"/>
                    <a:pt x="2300" y="772"/>
                    <a:pt x="1204" y="1019"/>
                  </a:cubicBezTo>
                  <a:cubicBezTo>
                    <a:pt x="1003" y="1050"/>
                    <a:pt x="818" y="1111"/>
                    <a:pt x="664" y="1235"/>
                  </a:cubicBezTo>
                  <a:cubicBezTo>
                    <a:pt x="0" y="1852"/>
                    <a:pt x="1358" y="2176"/>
                    <a:pt x="1713" y="2191"/>
                  </a:cubicBezTo>
                  <a:cubicBezTo>
                    <a:pt x="1868" y="2199"/>
                    <a:pt x="2014" y="2203"/>
                    <a:pt x="2143" y="2203"/>
                  </a:cubicBezTo>
                  <a:cubicBezTo>
                    <a:pt x="2273" y="2203"/>
                    <a:pt x="2384" y="2199"/>
                    <a:pt x="2469" y="2191"/>
                  </a:cubicBezTo>
                  <a:cubicBezTo>
                    <a:pt x="3133" y="2176"/>
                    <a:pt x="3796" y="2099"/>
                    <a:pt x="4460" y="2068"/>
                  </a:cubicBezTo>
                  <a:cubicBezTo>
                    <a:pt x="5185" y="2022"/>
                    <a:pt x="7731" y="1975"/>
                    <a:pt x="7669" y="849"/>
                  </a:cubicBezTo>
                  <a:cubicBezTo>
                    <a:pt x="7654" y="463"/>
                    <a:pt x="7283" y="155"/>
                    <a:pt x="6944" y="62"/>
                  </a:cubicBezTo>
                  <a:cubicBezTo>
                    <a:pt x="6764" y="18"/>
                    <a:pt x="6574" y="0"/>
                    <a:pt x="637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20600" y="2768175"/>
              <a:ext cx="195200" cy="645775"/>
            </a:xfrm>
            <a:custGeom>
              <a:avLst/>
              <a:gdLst/>
              <a:ahLst/>
              <a:cxnLst/>
              <a:rect l="l" t="t" r="r" b="b"/>
              <a:pathLst>
                <a:path w="7808" h="25831" extrusionOk="0">
                  <a:moveTo>
                    <a:pt x="7762" y="0"/>
                  </a:moveTo>
                  <a:lnTo>
                    <a:pt x="0" y="3333"/>
                  </a:lnTo>
                  <a:cubicBezTo>
                    <a:pt x="0" y="3333"/>
                    <a:pt x="293" y="8672"/>
                    <a:pt x="139" y="10508"/>
                  </a:cubicBezTo>
                  <a:cubicBezTo>
                    <a:pt x="16" y="12036"/>
                    <a:pt x="185" y="13563"/>
                    <a:pt x="617" y="15029"/>
                  </a:cubicBezTo>
                  <a:cubicBezTo>
                    <a:pt x="988" y="16449"/>
                    <a:pt x="2222" y="19705"/>
                    <a:pt x="2361" y="22667"/>
                  </a:cubicBezTo>
                  <a:cubicBezTo>
                    <a:pt x="2500" y="25645"/>
                    <a:pt x="2592" y="25830"/>
                    <a:pt x="2592" y="25830"/>
                  </a:cubicBezTo>
                  <a:lnTo>
                    <a:pt x="5000" y="25830"/>
                  </a:lnTo>
                  <a:cubicBezTo>
                    <a:pt x="5000" y="25830"/>
                    <a:pt x="5570" y="22050"/>
                    <a:pt x="5478" y="18563"/>
                  </a:cubicBezTo>
                  <a:cubicBezTo>
                    <a:pt x="5385" y="15076"/>
                    <a:pt x="4537" y="12730"/>
                    <a:pt x="4537" y="12730"/>
                  </a:cubicBezTo>
                  <a:cubicBezTo>
                    <a:pt x="4537" y="12730"/>
                    <a:pt x="5941" y="6450"/>
                    <a:pt x="6604" y="5046"/>
                  </a:cubicBezTo>
                  <a:cubicBezTo>
                    <a:pt x="7268" y="3627"/>
                    <a:pt x="7808" y="2300"/>
                    <a:pt x="7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886175" y="2800375"/>
              <a:ext cx="51700" cy="612800"/>
            </a:xfrm>
            <a:custGeom>
              <a:avLst/>
              <a:gdLst/>
              <a:ahLst/>
              <a:cxnLst/>
              <a:rect l="l" t="t" r="r" b="b"/>
              <a:pathLst>
                <a:path w="2068" h="24512" extrusionOk="0">
                  <a:moveTo>
                    <a:pt x="2045" y="1"/>
                  </a:moveTo>
                  <a:cubicBezTo>
                    <a:pt x="2033" y="1"/>
                    <a:pt x="2022" y="9"/>
                    <a:pt x="2022" y="24"/>
                  </a:cubicBezTo>
                  <a:lnTo>
                    <a:pt x="402" y="8449"/>
                  </a:lnTo>
                  <a:cubicBezTo>
                    <a:pt x="216" y="9483"/>
                    <a:pt x="0" y="10547"/>
                    <a:pt x="16" y="11612"/>
                  </a:cubicBezTo>
                  <a:cubicBezTo>
                    <a:pt x="62" y="12507"/>
                    <a:pt x="170" y="13402"/>
                    <a:pt x="355" y="14297"/>
                  </a:cubicBezTo>
                  <a:lnTo>
                    <a:pt x="386" y="14436"/>
                  </a:lnTo>
                  <a:cubicBezTo>
                    <a:pt x="834" y="16920"/>
                    <a:pt x="1235" y="19450"/>
                    <a:pt x="1559" y="21950"/>
                  </a:cubicBezTo>
                  <a:cubicBezTo>
                    <a:pt x="1682" y="22799"/>
                    <a:pt x="1729" y="23647"/>
                    <a:pt x="1698" y="24496"/>
                  </a:cubicBezTo>
                  <a:cubicBezTo>
                    <a:pt x="1698" y="24512"/>
                    <a:pt x="1713" y="24512"/>
                    <a:pt x="1713" y="24512"/>
                  </a:cubicBezTo>
                  <a:cubicBezTo>
                    <a:pt x="1729" y="24512"/>
                    <a:pt x="1744" y="24512"/>
                    <a:pt x="1744" y="24496"/>
                  </a:cubicBezTo>
                  <a:cubicBezTo>
                    <a:pt x="1775" y="23647"/>
                    <a:pt x="1729" y="22799"/>
                    <a:pt x="1605" y="21950"/>
                  </a:cubicBezTo>
                  <a:cubicBezTo>
                    <a:pt x="1281" y="19450"/>
                    <a:pt x="880" y="16920"/>
                    <a:pt x="432" y="14420"/>
                  </a:cubicBezTo>
                  <a:lnTo>
                    <a:pt x="402" y="14281"/>
                  </a:lnTo>
                  <a:cubicBezTo>
                    <a:pt x="216" y="13402"/>
                    <a:pt x="93" y="12507"/>
                    <a:pt x="62" y="11612"/>
                  </a:cubicBezTo>
                  <a:cubicBezTo>
                    <a:pt x="47" y="10547"/>
                    <a:pt x="247" y="9483"/>
                    <a:pt x="448" y="8464"/>
                  </a:cubicBezTo>
                  <a:lnTo>
                    <a:pt x="2068" y="24"/>
                  </a:lnTo>
                  <a:cubicBezTo>
                    <a:pt x="2068" y="9"/>
                    <a:pt x="2056" y="1"/>
                    <a:pt x="204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881925" y="2820625"/>
              <a:ext cx="33575" cy="98400"/>
            </a:xfrm>
            <a:custGeom>
              <a:avLst/>
              <a:gdLst/>
              <a:ahLst/>
              <a:cxnLst/>
              <a:rect l="l" t="t" r="r" b="b"/>
              <a:pathLst>
                <a:path w="1343" h="3936" extrusionOk="0">
                  <a:moveTo>
                    <a:pt x="16" y="1"/>
                  </a:moveTo>
                  <a:cubicBezTo>
                    <a:pt x="1" y="1"/>
                    <a:pt x="1" y="16"/>
                    <a:pt x="1" y="32"/>
                  </a:cubicBezTo>
                  <a:cubicBezTo>
                    <a:pt x="186" y="1050"/>
                    <a:pt x="479" y="2069"/>
                    <a:pt x="849" y="3041"/>
                  </a:cubicBezTo>
                  <a:cubicBezTo>
                    <a:pt x="880" y="3102"/>
                    <a:pt x="896" y="3164"/>
                    <a:pt x="926" y="3226"/>
                  </a:cubicBezTo>
                  <a:cubicBezTo>
                    <a:pt x="988" y="3488"/>
                    <a:pt x="1127" y="3735"/>
                    <a:pt x="1297" y="3936"/>
                  </a:cubicBezTo>
                  <a:lnTo>
                    <a:pt x="1312" y="3936"/>
                  </a:lnTo>
                  <a:cubicBezTo>
                    <a:pt x="1343" y="3936"/>
                    <a:pt x="1343" y="3905"/>
                    <a:pt x="1328" y="3905"/>
                  </a:cubicBezTo>
                  <a:cubicBezTo>
                    <a:pt x="1158" y="3704"/>
                    <a:pt x="1034" y="3473"/>
                    <a:pt x="957" y="3210"/>
                  </a:cubicBezTo>
                  <a:cubicBezTo>
                    <a:pt x="942" y="3149"/>
                    <a:pt x="926" y="3087"/>
                    <a:pt x="896" y="3025"/>
                  </a:cubicBezTo>
                  <a:cubicBezTo>
                    <a:pt x="525" y="2053"/>
                    <a:pt x="232" y="1050"/>
                    <a:pt x="47" y="16"/>
                  </a:cubicBezTo>
                  <a:cubicBezTo>
                    <a:pt x="31" y="1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882700" y="3396175"/>
              <a:ext cx="65600" cy="1950"/>
            </a:xfrm>
            <a:custGeom>
              <a:avLst/>
              <a:gdLst/>
              <a:ahLst/>
              <a:cxnLst/>
              <a:rect l="l" t="t" r="r" b="b"/>
              <a:pathLst>
                <a:path w="2624" h="78" extrusionOk="0">
                  <a:moveTo>
                    <a:pt x="2593" y="1"/>
                  </a:moveTo>
                  <a:lnTo>
                    <a:pt x="31" y="32"/>
                  </a:lnTo>
                  <a:cubicBezTo>
                    <a:pt x="0" y="32"/>
                    <a:pt x="0" y="62"/>
                    <a:pt x="31" y="78"/>
                  </a:cubicBezTo>
                  <a:lnTo>
                    <a:pt x="2593" y="47"/>
                  </a:lnTo>
                  <a:cubicBezTo>
                    <a:pt x="2624" y="47"/>
                    <a:pt x="2624" y="1"/>
                    <a:pt x="259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763500" y="3413150"/>
              <a:ext cx="195600" cy="113450"/>
            </a:xfrm>
            <a:custGeom>
              <a:avLst/>
              <a:gdLst/>
              <a:ahLst/>
              <a:cxnLst/>
              <a:rect l="l" t="t" r="r" b="b"/>
              <a:pathLst>
                <a:path w="7824" h="4538" extrusionOk="0">
                  <a:moveTo>
                    <a:pt x="7222" y="1"/>
                  </a:moveTo>
                  <a:lnTo>
                    <a:pt x="5015" y="31"/>
                  </a:lnTo>
                  <a:cubicBezTo>
                    <a:pt x="5015" y="31"/>
                    <a:pt x="4846" y="201"/>
                    <a:pt x="4599" y="448"/>
                  </a:cubicBezTo>
                  <a:cubicBezTo>
                    <a:pt x="4599" y="448"/>
                    <a:pt x="4583" y="463"/>
                    <a:pt x="4568" y="479"/>
                  </a:cubicBezTo>
                  <a:cubicBezTo>
                    <a:pt x="4475" y="556"/>
                    <a:pt x="4383" y="649"/>
                    <a:pt x="4290" y="741"/>
                  </a:cubicBezTo>
                  <a:cubicBezTo>
                    <a:pt x="4275" y="757"/>
                    <a:pt x="4259" y="772"/>
                    <a:pt x="4244" y="787"/>
                  </a:cubicBezTo>
                  <a:cubicBezTo>
                    <a:pt x="4198" y="834"/>
                    <a:pt x="4151" y="880"/>
                    <a:pt x="4090" y="926"/>
                  </a:cubicBezTo>
                  <a:cubicBezTo>
                    <a:pt x="4090" y="926"/>
                    <a:pt x="4074" y="942"/>
                    <a:pt x="4059" y="957"/>
                  </a:cubicBezTo>
                  <a:cubicBezTo>
                    <a:pt x="4012" y="1004"/>
                    <a:pt x="3966" y="1050"/>
                    <a:pt x="3920" y="1096"/>
                  </a:cubicBezTo>
                  <a:cubicBezTo>
                    <a:pt x="3904" y="1096"/>
                    <a:pt x="3889" y="1112"/>
                    <a:pt x="3889" y="1127"/>
                  </a:cubicBezTo>
                  <a:cubicBezTo>
                    <a:pt x="3843" y="1158"/>
                    <a:pt x="3812" y="1189"/>
                    <a:pt x="3781" y="1220"/>
                  </a:cubicBezTo>
                  <a:cubicBezTo>
                    <a:pt x="3766" y="1235"/>
                    <a:pt x="3750" y="1235"/>
                    <a:pt x="3735" y="1250"/>
                  </a:cubicBezTo>
                  <a:cubicBezTo>
                    <a:pt x="3627" y="1358"/>
                    <a:pt x="3503" y="1466"/>
                    <a:pt x="3395" y="1559"/>
                  </a:cubicBezTo>
                  <a:cubicBezTo>
                    <a:pt x="3380" y="1559"/>
                    <a:pt x="3364" y="1574"/>
                    <a:pt x="3349" y="1590"/>
                  </a:cubicBezTo>
                  <a:cubicBezTo>
                    <a:pt x="3241" y="1698"/>
                    <a:pt x="3117" y="1775"/>
                    <a:pt x="3025" y="1852"/>
                  </a:cubicBezTo>
                  <a:cubicBezTo>
                    <a:pt x="2871" y="1960"/>
                    <a:pt x="2716" y="2037"/>
                    <a:pt x="2547" y="2114"/>
                  </a:cubicBezTo>
                  <a:cubicBezTo>
                    <a:pt x="2531" y="2130"/>
                    <a:pt x="2516" y="2130"/>
                    <a:pt x="2500" y="2145"/>
                  </a:cubicBezTo>
                  <a:cubicBezTo>
                    <a:pt x="2346" y="2222"/>
                    <a:pt x="2176" y="2300"/>
                    <a:pt x="1991" y="2377"/>
                  </a:cubicBezTo>
                  <a:cubicBezTo>
                    <a:pt x="1976" y="2377"/>
                    <a:pt x="1960" y="2392"/>
                    <a:pt x="1945" y="2392"/>
                  </a:cubicBezTo>
                  <a:cubicBezTo>
                    <a:pt x="1081" y="2793"/>
                    <a:pt x="62" y="3272"/>
                    <a:pt x="1" y="3812"/>
                  </a:cubicBezTo>
                  <a:cubicBezTo>
                    <a:pt x="1" y="3843"/>
                    <a:pt x="1" y="3858"/>
                    <a:pt x="1" y="3889"/>
                  </a:cubicBezTo>
                  <a:cubicBezTo>
                    <a:pt x="1" y="3904"/>
                    <a:pt x="16" y="3920"/>
                    <a:pt x="16" y="3951"/>
                  </a:cubicBezTo>
                  <a:cubicBezTo>
                    <a:pt x="31" y="4012"/>
                    <a:pt x="78" y="4074"/>
                    <a:pt x="124" y="4120"/>
                  </a:cubicBezTo>
                  <a:cubicBezTo>
                    <a:pt x="139" y="4151"/>
                    <a:pt x="170" y="4167"/>
                    <a:pt x="186" y="4182"/>
                  </a:cubicBezTo>
                  <a:cubicBezTo>
                    <a:pt x="547" y="4455"/>
                    <a:pt x="1407" y="4537"/>
                    <a:pt x="2369" y="4537"/>
                  </a:cubicBezTo>
                  <a:cubicBezTo>
                    <a:pt x="2929" y="4537"/>
                    <a:pt x="3523" y="4509"/>
                    <a:pt x="4074" y="4475"/>
                  </a:cubicBezTo>
                  <a:cubicBezTo>
                    <a:pt x="5895" y="4352"/>
                    <a:pt x="7438" y="3766"/>
                    <a:pt x="7793" y="3503"/>
                  </a:cubicBezTo>
                  <a:cubicBezTo>
                    <a:pt x="7824" y="3488"/>
                    <a:pt x="7824" y="3426"/>
                    <a:pt x="7824" y="3333"/>
                  </a:cubicBezTo>
                  <a:cubicBezTo>
                    <a:pt x="7824" y="3318"/>
                    <a:pt x="7824" y="3303"/>
                    <a:pt x="7824" y="3287"/>
                  </a:cubicBezTo>
                  <a:cubicBezTo>
                    <a:pt x="7824" y="3256"/>
                    <a:pt x="7824" y="3225"/>
                    <a:pt x="7824" y="3195"/>
                  </a:cubicBezTo>
                  <a:cubicBezTo>
                    <a:pt x="7808" y="3179"/>
                    <a:pt x="7808" y="3164"/>
                    <a:pt x="7808" y="3148"/>
                  </a:cubicBezTo>
                  <a:cubicBezTo>
                    <a:pt x="7762" y="2670"/>
                    <a:pt x="7608" y="1837"/>
                    <a:pt x="7469" y="1142"/>
                  </a:cubicBezTo>
                  <a:cubicBezTo>
                    <a:pt x="7469" y="1127"/>
                    <a:pt x="7469" y="1112"/>
                    <a:pt x="7453" y="1096"/>
                  </a:cubicBezTo>
                  <a:cubicBezTo>
                    <a:pt x="7438" y="973"/>
                    <a:pt x="7407" y="849"/>
                    <a:pt x="7376" y="741"/>
                  </a:cubicBezTo>
                  <a:cubicBezTo>
                    <a:pt x="7376" y="726"/>
                    <a:pt x="7376" y="695"/>
                    <a:pt x="7376" y="679"/>
                  </a:cubicBezTo>
                  <a:cubicBezTo>
                    <a:pt x="7284" y="278"/>
                    <a:pt x="7222" y="1"/>
                    <a:pt x="7222" y="1"/>
                  </a:cubicBezTo>
                  <a:close/>
                </a:path>
              </a:pathLst>
            </a:custGeom>
            <a:solidFill>
              <a:srgbClr val="FD9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6888875" y="3413150"/>
              <a:ext cx="55575" cy="13375"/>
            </a:xfrm>
            <a:custGeom>
              <a:avLst/>
              <a:gdLst/>
              <a:ahLst/>
              <a:cxnLst/>
              <a:rect l="l" t="t" r="r" b="b"/>
              <a:pathLst>
                <a:path w="2223" h="535" extrusionOk="0">
                  <a:moveTo>
                    <a:pt x="2222" y="1"/>
                  </a:moveTo>
                  <a:lnTo>
                    <a:pt x="0" y="31"/>
                  </a:lnTo>
                  <a:cubicBezTo>
                    <a:pt x="0" y="31"/>
                    <a:pt x="16" y="340"/>
                    <a:pt x="510" y="463"/>
                  </a:cubicBezTo>
                  <a:cubicBezTo>
                    <a:pt x="669" y="511"/>
                    <a:pt x="832" y="534"/>
                    <a:pt x="992" y="534"/>
                  </a:cubicBezTo>
                  <a:cubicBezTo>
                    <a:pt x="1454" y="534"/>
                    <a:pt x="1902" y="344"/>
                    <a:pt x="2222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762725" y="3495250"/>
              <a:ext cx="197050" cy="25175"/>
            </a:xfrm>
            <a:custGeom>
              <a:avLst/>
              <a:gdLst/>
              <a:ahLst/>
              <a:cxnLst/>
              <a:rect l="l" t="t" r="r" b="b"/>
              <a:pathLst>
                <a:path w="7882" h="1007" extrusionOk="0">
                  <a:moveTo>
                    <a:pt x="7851" y="0"/>
                  </a:moveTo>
                  <a:cubicBezTo>
                    <a:pt x="7848" y="0"/>
                    <a:pt x="7844" y="1"/>
                    <a:pt x="7839" y="3"/>
                  </a:cubicBezTo>
                  <a:cubicBezTo>
                    <a:pt x="7453" y="204"/>
                    <a:pt x="7052" y="373"/>
                    <a:pt x="6651" y="497"/>
                  </a:cubicBezTo>
                  <a:cubicBezTo>
                    <a:pt x="5988" y="651"/>
                    <a:pt x="5309" y="759"/>
                    <a:pt x="4645" y="806"/>
                  </a:cubicBezTo>
                  <a:lnTo>
                    <a:pt x="3658" y="914"/>
                  </a:lnTo>
                  <a:cubicBezTo>
                    <a:pt x="3457" y="929"/>
                    <a:pt x="3241" y="944"/>
                    <a:pt x="3040" y="960"/>
                  </a:cubicBezTo>
                  <a:cubicBezTo>
                    <a:pt x="2716" y="960"/>
                    <a:pt x="2408" y="960"/>
                    <a:pt x="2099" y="929"/>
                  </a:cubicBezTo>
                  <a:cubicBezTo>
                    <a:pt x="1405" y="914"/>
                    <a:pt x="710" y="806"/>
                    <a:pt x="32" y="605"/>
                  </a:cubicBezTo>
                  <a:cubicBezTo>
                    <a:pt x="32" y="605"/>
                    <a:pt x="16" y="605"/>
                    <a:pt x="1" y="620"/>
                  </a:cubicBezTo>
                  <a:cubicBezTo>
                    <a:pt x="1" y="636"/>
                    <a:pt x="16" y="651"/>
                    <a:pt x="16" y="651"/>
                  </a:cubicBezTo>
                  <a:cubicBezTo>
                    <a:pt x="340" y="759"/>
                    <a:pt x="680" y="836"/>
                    <a:pt x="1019" y="883"/>
                  </a:cubicBezTo>
                  <a:cubicBezTo>
                    <a:pt x="1389" y="929"/>
                    <a:pt x="1760" y="960"/>
                    <a:pt x="2099" y="975"/>
                  </a:cubicBezTo>
                  <a:cubicBezTo>
                    <a:pt x="2408" y="1006"/>
                    <a:pt x="2716" y="1006"/>
                    <a:pt x="3040" y="1006"/>
                  </a:cubicBezTo>
                  <a:cubicBezTo>
                    <a:pt x="3241" y="991"/>
                    <a:pt x="3457" y="975"/>
                    <a:pt x="3658" y="960"/>
                  </a:cubicBezTo>
                  <a:lnTo>
                    <a:pt x="4645" y="852"/>
                  </a:lnTo>
                  <a:cubicBezTo>
                    <a:pt x="5324" y="806"/>
                    <a:pt x="6003" y="698"/>
                    <a:pt x="6651" y="528"/>
                  </a:cubicBezTo>
                  <a:cubicBezTo>
                    <a:pt x="7068" y="420"/>
                    <a:pt x="7484" y="250"/>
                    <a:pt x="7855" y="49"/>
                  </a:cubicBezTo>
                  <a:cubicBezTo>
                    <a:pt x="7881" y="36"/>
                    <a:pt x="7873" y="0"/>
                    <a:pt x="785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826000" y="3466000"/>
              <a:ext cx="28175" cy="52875"/>
            </a:xfrm>
            <a:custGeom>
              <a:avLst/>
              <a:gdLst/>
              <a:ahLst/>
              <a:cxnLst/>
              <a:rect l="l" t="t" r="r" b="b"/>
              <a:pathLst>
                <a:path w="1127" h="2115" extrusionOk="0">
                  <a:moveTo>
                    <a:pt x="47" y="0"/>
                  </a:moveTo>
                  <a:cubicBezTo>
                    <a:pt x="31" y="16"/>
                    <a:pt x="16" y="16"/>
                    <a:pt x="0" y="31"/>
                  </a:cubicBezTo>
                  <a:cubicBezTo>
                    <a:pt x="371" y="247"/>
                    <a:pt x="664" y="571"/>
                    <a:pt x="818" y="973"/>
                  </a:cubicBezTo>
                  <a:cubicBezTo>
                    <a:pt x="880" y="1158"/>
                    <a:pt x="941" y="1358"/>
                    <a:pt x="972" y="1543"/>
                  </a:cubicBezTo>
                  <a:lnTo>
                    <a:pt x="1080" y="2084"/>
                  </a:lnTo>
                  <a:lnTo>
                    <a:pt x="1080" y="2099"/>
                  </a:lnTo>
                  <a:cubicBezTo>
                    <a:pt x="1096" y="2099"/>
                    <a:pt x="1096" y="2114"/>
                    <a:pt x="1111" y="2114"/>
                  </a:cubicBezTo>
                  <a:cubicBezTo>
                    <a:pt x="1127" y="2114"/>
                    <a:pt x="1127" y="2099"/>
                    <a:pt x="1127" y="2084"/>
                  </a:cubicBezTo>
                  <a:lnTo>
                    <a:pt x="1019" y="1543"/>
                  </a:lnTo>
                  <a:cubicBezTo>
                    <a:pt x="988" y="1343"/>
                    <a:pt x="926" y="1158"/>
                    <a:pt x="864" y="957"/>
                  </a:cubicBezTo>
                  <a:cubicBezTo>
                    <a:pt x="710" y="556"/>
                    <a:pt x="417" y="217"/>
                    <a:pt x="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6934000" y="3440550"/>
              <a:ext cx="16625" cy="65375"/>
            </a:xfrm>
            <a:custGeom>
              <a:avLst/>
              <a:gdLst/>
              <a:ahLst/>
              <a:cxnLst/>
              <a:rect l="l" t="t" r="r" b="b"/>
              <a:pathLst>
                <a:path w="665" h="2615" extrusionOk="0">
                  <a:moveTo>
                    <a:pt x="649" y="0"/>
                  </a:moveTo>
                  <a:cubicBezTo>
                    <a:pt x="633" y="0"/>
                    <a:pt x="618" y="0"/>
                    <a:pt x="618" y="16"/>
                  </a:cubicBezTo>
                  <a:cubicBezTo>
                    <a:pt x="232" y="648"/>
                    <a:pt x="16" y="1373"/>
                    <a:pt x="16" y="2099"/>
                  </a:cubicBezTo>
                  <a:cubicBezTo>
                    <a:pt x="16" y="2129"/>
                    <a:pt x="16" y="2160"/>
                    <a:pt x="16" y="2191"/>
                  </a:cubicBezTo>
                  <a:cubicBezTo>
                    <a:pt x="1" y="2330"/>
                    <a:pt x="32" y="2469"/>
                    <a:pt x="93" y="2608"/>
                  </a:cubicBezTo>
                  <a:lnTo>
                    <a:pt x="109" y="2608"/>
                  </a:lnTo>
                  <a:cubicBezTo>
                    <a:pt x="109" y="2613"/>
                    <a:pt x="110" y="2615"/>
                    <a:pt x="113" y="2615"/>
                  </a:cubicBezTo>
                  <a:cubicBezTo>
                    <a:pt x="117" y="2615"/>
                    <a:pt x="124" y="2608"/>
                    <a:pt x="124" y="2608"/>
                  </a:cubicBezTo>
                  <a:cubicBezTo>
                    <a:pt x="140" y="2608"/>
                    <a:pt x="140" y="2592"/>
                    <a:pt x="140" y="2577"/>
                  </a:cubicBezTo>
                  <a:cubicBezTo>
                    <a:pt x="78" y="2453"/>
                    <a:pt x="47" y="2330"/>
                    <a:pt x="62" y="2191"/>
                  </a:cubicBezTo>
                  <a:cubicBezTo>
                    <a:pt x="62" y="2160"/>
                    <a:pt x="62" y="2129"/>
                    <a:pt x="62" y="2114"/>
                  </a:cubicBezTo>
                  <a:cubicBezTo>
                    <a:pt x="62" y="1373"/>
                    <a:pt x="278" y="664"/>
                    <a:pt x="649" y="46"/>
                  </a:cubicBezTo>
                  <a:cubicBezTo>
                    <a:pt x="664" y="31"/>
                    <a:pt x="649" y="16"/>
                    <a:pt x="6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6860700" y="3440550"/>
              <a:ext cx="21650" cy="23150"/>
            </a:xfrm>
            <a:custGeom>
              <a:avLst/>
              <a:gdLst/>
              <a:ahLst/>
              <a:cxnLst/>
              <a:rect l="l" t="t" r="r" b="b"/>
              <a:pathLst>
                <a:path w="866" h="926" extrusionOk="0">
                  <a:moveTo>
                    <a:pt x="32" y="0"/>
                  </a:moveTo>
                  <a:cubicBezTo>
                    <a:pt x="16" y="0"/>
                    <a:pt x="1" y="16"/>
                    <a:pt x="1" y="31"/>
                  </a:cubicBezTo>
                  <a:cubicBezTo>
                    <a:pt x="356" y="232"/>
                    <a:pt x="649" y="540"/>
                    <a:pt x="819" y="910"/>
                  </a:cubicBezTo>
                  <a:cubicBezTo>
                    <a:pt x="834" y="926"/>
                    <a:pt x="850" y="926"/>
                    <a:pt x="850" y="926"/>
                  </a:cubicBezTo>
                  <a:cubicBezTo>
                    <a:pt x="865" y="926"/>
                    <a:pt x="865" y="910"/>
                    <a:pt x="865" y="895"/>
                  </a:cubicBezTo>
                  <a:cubicBezTo>
                    <a:pt x="680" y="509"/>
                    <a:pt x="402" y="201"/>
                    <a:pt x="3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6869575" y="3431675"/>
              <a:ext cx="23175" cy="24325"/>
            </a:xfrm>
            <a:custGeom>
              <a:avLst/>
              <a:gdLst/>
              <a:ahLst/>
              <a:cxnLst/>
              <a:rect l="l" t="t" r="r" b="b"/>
              <a:pathLst>
                <a:path w="927" h="973" extrusionOk="0">
                  <a:moveTo>
                    <a:pt x="32" y="0"/>
                  </a:moveTo>
                  <a:cubicBezTo>
                    <a:pt x="32" y="16"/>
                    <a:pt x="16" y="31"/>
                    <a:pt x="1" y="31"/>
                  </a:cubicBezTo>
                  <a:cubicBezTo>
                    <a:pt x="387" y="232"/>
                    <a:pt x="695" y="556"/>
                    <a:pt x="880" y="957"/>
                  </a:cubicBezTo>
                  <a:cubicBezTo>
                    <a:pt x="896" y="957"/>
                    <a:pt x="896" y="972"/>
                    <a:pt x="911" y="972"/>
                  </a:cubicBezTo>
                  <a:cubicBezTo>
                    <a:pt x="927" y="957"/>
                    <a:pt x="927" y="941"/>
                    <a:pt x="927" y="941"/>
                  </a:cubicBezTo>
                  <a:cubicBezTo>
                    <a:pt x="741" y="540"/>
                    <a:pt x="433" y="216"/>
                    <a:pt x="3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6876925" y="3423575"/>
              <a:ext cx="25400" cy="25200"/>
            </a:xfrm>
            <a:custGeom>
              <a:avLst/>
              <a:gdLst/>
              <a:ahLst/>
              <a:cxnLst/>
              <a:rect l="l" t="t" r="r" b="b"/>
              <a:pathLst>
                <a:path w="1016" h="1008" extrusionOk="0">
                  <a:moveTo>
                    <a:pt x="31" y="0"/>
                  </a:moveTo>
                  <a:cubicBezTo>
                    <a:pt x="15" y="0"/>
                    <a:pt x="15" y="0"/>
                    <a:pt x="0" y="16"/>
                  </a:cubicBezTo>
                  <a:cubicBezTo>
                    <a:pt x="0" y="31"/>
                    <a:pt x="0" y="46"/>
                    <a:pt x="15" y="46"/>
                  </a:cubicBezTo>
                  <a:cubicBezTo>
                    <a:pt x="432" y="247"/>
                    <a:pt x="772" y="587"/>
                    <a:pt x="957" y="1003"/>
                  </a:cubicBezTo>
                  <a:lnTo>
                    <a:pt x="988" y="1003"/>
                  </a:lnTo>
                  <a:cubicBezTo>
                    <a:pt x="990" y="1006"/>
                    <a:pt x="993" y="1007"/>
                    <a:pt x="996" y="1007"/>
                  </a:cubicBezTo>
                  <a:cubicBezTo>
                    <a:pt x="1008" y="1007"/>
                    <a:pt x="1015" y="985"/>
                    <a:pt x="1003" y="972"/>
                  </a:cubicBezTo>
                  <a:cubicBezTo>
                    <a:pt x="802" y="556"/>
                    <a:pt x="463" y="216"/>
                    <a:pt x="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6611525" y="2266175"/>
              <a:ext cx="140825" cy="108950"/>
            </a:xfrm>
            <a:custGeom>
              <a:avLst/>
              <a:gdLst/>
              <a:ahLst/>
              <a:cxnLst/>
              <a:rect l="l" t="t" r="r" b="b"/>
              <a:pathLst>
                <a:path w="5633" h="4358" extrusionOk="0">
                  <a:moveTo>
                    <a:pt x="2091" y="1"/>
                  </a:moveTo>
                  <a:cubicBezTo>
                    <a:pt x="925" y="1"/>
                    <a:pt x="21" y="719"/>
                    <a:pt x="0" y="762"/>
                  </a:cubicBezTo>
                  <a:lnTo>
                    <a:pt x="4552" y="4357"/>
                  </a:lnTo>
                  <a:cubicBezTo>
                    <a:pt x="4876" y="3709"/>
                    <a:pt x="5632" y="1904"/>
                    <a:pt x="3765" y="561"/>
                  </a:cubicBezTo>
                  <a:cubicBezTo>
                    <a:pt x="3191" y="145"/>
                    <a:pt x="2615" y="1"/>
                    <a:pt x="2091" y="1"/>
                  </a:cubicBezTo>
                  <a:close/>
                </a:path>
              </a:pathLst>
            </a:custGeom>
            <a:solidFill>
              <a:srgbClr val="FD9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6611525" y="2266175"/>
              <a:ext cx="140825" cy="108950"/>
            </a:xfrm>
            <a:custGeom>
              <a:avLst/>
              <a:gdLst/>
              <a:ahLst/>
              <a:cxnLst/>
              <a:rect l="l" t="t" r="r" b="b"/>
              <a:pathLst>
                <a:path w="5633" h="4358" extrusionOk="0">
                  <a:moveTo>
                    <a:pt x="2091" y="1"/>
                  </a:moveTo>
                  <a:cubicBezTo>
                    <a:pt x="925" y="1"/>
                    <a:pt x="21" y="719"/>
                    <a:pt x="0" y="762"/>
                  </a:cubicBezTo>
                  <a:lnTo>
                    <a:pt x="4552" y="4357"/>
                  </a:lnTo>
                  <a:cubicBezTo>
                    <a:pt x="4876" y="3709"/>
                    <a:pt x="5632" y="1904"/>
                    <a:pt x="3765" y="561"/>
                  </a:cubicBezTo>
                  <a:cubicBezTo>
                    <a:pt x="3191" y="145"/>
                    <a:pt x="2615" y="1"/>
                    <a:pt x="2091" y="1"/>
                  </a:cubicBezTo>
                  <a:close/>
                </a:path>
              </a:pathLst>
            </a:custGeom>
            <a:solidFill>
              <a:srgbClr val="FD9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6531675" y="2269000"/>
              <a:ext cx="240725" cy="161325"/>
            </a:xfrm>
            <a:custGeom>
              <a:avLst/>
              <a:gdLst/>
              <a:ahLst/>
              <a:cxnLst/>
              <a:rect l="l" t="t" r="r" b="b"/>
              <a:pathLst>
                <a:path w="9629" h="6453" extrusionOk="0">
                  <a:moveTo>
                    <a:pt x="1957" y="0"/>
                  </a:moveTo>
                  <a:cubicBezTo>
                    <a:pt x="1367" y="0"/>
                    <a:pt x="908" y="170"/>
                    <a:pt x="664" y="526"/>
                  </a:cubicBezTo>
                  <a:cubicBezTo>
                    <a:pt x="0" y="1498"/>
                    <a:pt x="540" y="4352"/>
                    <a:pt x="3117" y="5324"/>
                  </a:cubicBezTo>
                  <a:cubicBezTo>
                    <a:pt x="4655" y="5900"/>
                    <a:pt x="6159" y="6452"/>
                    <a:pt x="7310" y="6452"/>
                  </a:cubicBezTo>
                  <a:cubicBezTo>
                    <a:pt x="8041" y="6452"/>
                    <a:pt x="8630" y="6230"/>
                    <a:pt x="8996" y="5648"/>
                  </a:cubicBezTo>
                  <a:cubicBezTo>
                    <a:pt x="9628" y="4645"/>
                    <a:pt x="8085" y="3025"/>
                    <a:pt x="5879" y="1513"/>
                  </a:cubicBezTo>
                  <a:cubicBezTo>
                    <a:pt x="4467" y="536"/>
                    <a:pt x="3005" y="0"/>
                    <a:pt x="1957" y="0"/>
                  </a:cubicBezTo>
                  <a:close/>
                </a:path>
              </a:pathLst>
            </a:custGeom>
            <a:solidFill>
              <a:srgbClr val="FD9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6668225" y="2349500"/>
              <a:ext cx="54400" cy="84625"/>
            </a:xfrm>
            <a:custGeom>
              <a:avLst/>
              <a:gdLst/>
              <a:ahLst/>
              <a:cxnLst/>
              <a:rect l="l" t="t" r="r" b="b"/>
              <a:pathLst>
                <a:path w="2176" h="3385" extrusionOk="0">
                  <a:moveTo>
                    <a:pt x="1202" y="0"/>
                  </a:moveTo>
                  <a:cubicBezTo>
                    <a:pt x="1163" y="0"/>
                    <a:pt x="1122" y="7"/>
                    <a:pt x="1080" y="21"/>
                  </a:cubicBezTo>
                  <a:cubicBezTo>
                    <a:pt x="772" y="145"/>
                    <a:pt x="741" y="592"/>
                    <a:pt x="479" y="777"/>
                  </a:cubicBezTo>
                  <a:cubicBezTo>
                    <a:pt x="355" y="854"/>
                    <a:pt x="247" y="962"/>
                    <a:pt x="185" y="1086"/>
                  </a:cubicBezTo>
                  <a:cubicBezTo>
                    <a:pt x="139" y="1225"/>
                    <a:pt x="124" y="1364"/>
                    <a:pt x="139" y="1502"/>
                  </a:cubicBezTo>
                  <a:cubicBezTo>
                    <a:pt x="124" y="1672"/>
                    <a:pt x="77" y="1811"/>
                    <a:pt x="47" y="1981"/>
                  </a:cubicBezTo>
                  <a:cubicBezTo>
                    <a:pt x="0" y="2289"/>
                    <a:pt x="62" y="2629"/>
                    <a:pt x="216" y="2907"/>
                  </a:cubicBezTo>
                  <a:cubicBezTo>
                    <a:pt x="340" y="3184"/>
                    <a:pt x="602" y="3370"/>
                    <a:pt x="911" y="3385"/>
                  </a:cubicBezTo>
                  <a:cubicBezTo>
                    <a:pt x="1096" y="3354"/>
                    <a:pt x="1281" y="3292"/>
                    <a:pt x="1435" y="3169"/>
                  </a:cubicBezTo>
                  <a:cubicBezTo>
                    <a:pt x="1636" y="3092"/>
                    <a:pt x="1790" y="2937"/>
                    <a:pt x="1898" y="2752"/>
                  </a:cubicBezTo>
                  <a:cubicBezTo>
                    <a:pt x="1960" y="2583"/>
                    <a:pt x="1914" y="2397"/>
                    <a:pt x="1960" y="2228"/>
                  </a:cubicBezTo>
                  <a:cubicBezTo>
                    <a:pt x="1991" y="2135"/>
                    <a:pt x="2037" y="2043"/>
                    <a:pt x="2083" y="1950"/>
                  </a:cubicBezTo>
                  <a:cubicBezTo>
                    <a:pt x="2176" y="1703"/>
                    <a:pt x="2176" y="1425"/>
                    <a:pt x="2068" y="1178"/>
                  </a:cubicBezTo>
                  <a:cubicBezTo>
                    <a:pt x="1945" y="978"/>
                    <a:pt x="1837" y="762"/>
                    <a:pt x="1759" y="561"/>
                  </a:cubicBezTo>
                  <a:cubicBezTo>
                    <a:pt x="1705" y="371"/>
                    <a:pt x="1494" y="0"/>
                    <a:pt x="12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6570250" y="2305475"/>
              <a:ext cx="123850" cy="175025"/>
            </a:xfrm>
            <a:custGeom>
              <a:avLst/>
              <a:gdLst/>
              <a:ahLst/>
              <a:cxnLst/>
              <a:rect l="l" t="t" r="r" b="b"/>
              <a:pathLst>
                <a:path w="4954" h="7001" extrusionOk="0">
                  <a:moveTo>
                    <a:pt x="2426" y="1"/>
                  </a:moveTo>
                  <a:cubicBezTo>
                    <a:pt x="2239" y="1"/>
                    <a:pt x="2052" y="23"/>
                    <a:pt x="1867" y="69"/>
                  </a:cubicBezTo>
                  <a:cubicBezTo>
                    <a:pt x="1250" y="239"/>
                    <a:pt x="725" y="625"/>
                    <a:pt x="401" y="1165"/>
                  </a:cubicBezTo>
                  <a:cubicBezTo>
                    <a:pt x="386" y="1196"/>
                    <a:pt x="386" y="1227"/>
                    <a:pt x="370" y="1242"/>
                  </a:cubicBezTo>
                  <a:cubicBezTo>
                    <a:pt x="124" y="1705"/>
                    <a:pt x="0" y="2214"/>
                    <a:pt x="16" y="2739"/>
                  </a:cubicBezTo>
                  <a:cubicBezTo>
                    <a:pt x="0" y="3341"/>
                    <a:pt x="93" y="3942"/>
                    <a:pt x="262" y="4529"/>
                  </a:cubicBezTo>
                  <a:cubicBezTo>
                    <a:pt x="417" y="5100"/>
                    <a:pt x="664" y="5640"/>
                    <a:pt x="957" y="6149"/>
                  </a:cubicBezTo>
                  <a:cubicBezTo>
                    <a:pt x="1219" y="6550"/>
                    <a:pt x="1574" y="6905"/>
                    <a:pt x="2052" y="6982"/>
                  </a:cubicBezTo>
                  <a:cubicBezTo>
                    <a:pt x="2129" y="6994"/>
                    <a:pt x="2206" y="7000"/>
                    <a:pt x="2282" y="7000"/>
                  </a:cubicBezTo>
                  <a:cubicBezTo>
                    <a:pt x="2497" y="7000"/>
                    <a:pt x="2707" y="6954"/>
                    <a:pt x="2901" y="6874"/>
                  </a:cubicBezTo>
                  <a:cubicBezTo>
                    <a:pt x="3734" y="6535"/>
                    <a:pt x="4382" y="5887"/>
                    <a:pt x="4706" y="5053"/>
                  </a:cubicBezTo>
                  <a:cubicBezTo>
                    <a:pt x="4783" y="4853"/>
                    <a:pt x="4830" y="4637"/>
                    <a:pt x="4861" y="4421"/>
                  </a:cubicBezTo>
                  <a:cubicBezTo>
                    <a:pt x="4938" y="4004"/>
                    <a:pt x="4953" y="3557"/>
                    <a:pt x="4953" y="3140"/>
                  </a:cubicBezTo>
                  <a:cubicBezTo>
                    <a:pt x="4938" y="2739"/>
                    <a:pt x="4876" y="2369"/>
                    <a:pt x="4783" y="1983"/>
                  </a:cubicBezTo>
                  <a:cubicBezTo>
                    <a:pt x="4614" y="1335"/>
                    <a:pt x="4213" y="748"/>
                    <a:pt x="3657" y="363"/>
                  </a:cubicBezTo>
                  <a:cubicBezTo>
                    <a:pt x="3289" y="125"/>
                    <a:pt x="2861" y="1"/>
                    <a:pt x="2426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6630800" y="2388025"/>
              <a:ext cx="62725" cy="53450"/>
            </a:xfrm>
            <a:custGeom>
              <a:avLst/>
              <a:gdLst/>
              <a:ahLst/>
              <a:cxnLst/>
              <a:rect l="l" t="t" r="r" b="b"/>
              <a:pathLst>
                <a:path w="2509" h="2138" extrusionOk="0">
                  <a:moveTo>
                    <a:pt x="1217" y="1"/>
                  </a:moveTo>
                  <a:cubicBezTo>
                    <a:pt x="1093" y="1"/>
                    <a:pt x="964" y="22"/>
                    <a:pt x="834" y="70"/>
                  </a:cubicBezTo>
                  <a:cubicBezTo>
                    <a:pt x="278" y="286"/>
                    <a:pt x="1" y="934"/>
                    <a:pt x="232" y="1489"/>
                  </a:cubicBezTo>
                  <a:cubicBezTo>
                    <a:pt x="417" y="1921"/>
                    <a:pt x="815" y="2137"/>
                    <a:pt x="1212" y="2137"/>
                  </a:cubicBezTo>
                  <a:cubicBezTo>
                    <a:pt x="1609" y="2137"/>
                    <a:pt x="2007" y="1921"/>
                    <a:pt x="2192" y="1489"/>
                  </a:cubicBezTo>
                  <a:cubicBezTo>
                    <a:pt x="2508" y="751"/>
                    <a:pt x="1946" y="1"/>
                    <a:pt x="1217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6573325" y="2403625"/>
              <a:ext cx="30875" cy="44775"/>
            </a:xfrm>
            <a:custGeom>
              <a:avLst/>
              <a:gdLst/>
              <a:ahLst/>
              <a:cxnLst/>
              <a:rect l="l" t="t" r="r" b="b"/>
              <a:pathLst>
                <a:path w="1235" h="1791" extrusionOk="0">
                  <a:moveTo>
                    <a:pt x="1" y="1"/>
                  </a:moveTo>
                  <a:cubicBezTo>
                    <a:pt x="109" y="541"/>
                    <a:pt x="263" y="1066"/>
                    <a:pt x="479" y="1575"/>
                  </a:cubicBezTo>
                  <a:cubicBezTo>
                    <a:pt x="510" y="1637"/>
                    <a:pt x="541" y="1714"/>
                    <a:pt x="571" y="1791"/>
                  </a:cubicBezTo>
                  <a:cubicBezTo>
                    <a:pt x="1235" y="1189"/>
                    <a:pt x="895" y="94"/>
                    <a:pt x="1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606500" y="2431800"/>
              <a:ext cx="31650" cy="11600"/>
            </a:xfrm>
            <a:custGeom>
              <a:avLst/>
              <a:gdLst/>
              <a:ahLst/>
              <a:cxnLst/>
              <a:rect l="l" t="t" r="r" b="b"/>
              <a:pathLst>
                <a:path w="1266" h="464" extrusionOk="0">
                  <a:moveTo>
                    <a:pt x="1250" y="0"/>
                  </a:moveTo>
                  <a:cubicBezTo>
                    <a:pt x="1237" y="0"/>
                    <a:pt x="807" y="429"/>
                    <a:pt x="253" y="429"/>
                  </a:cubicBezTo>
                  <a:cubicBezTo>
                    <a:pt x="176" y="429"/>
                    <a:pt x="97" y="420"/>
                    <a:pt x="16" y="402"/>
                  </a:cubicBezTo>
                  <a:cubicBezTo>
                    <a:pt x="1" y="402"/>
                    <a:pt x="1" y="417"/>
                    <a:pt x="1" y="417"/>
                  </a:cubicBezTo>
                  <a:cubicBezTo>
                    <a:pt x="1" y="417"/>
                    <a:pt x="1" y="432"/>
                    <a:pt x="1" y="432"/>
                  </a:cubicBezTo>
                  <a:cubicBezTo>
                    <a:pt x="78" y="448"/>
                    <a:pt x="170" y="463"/>
                    <a:pt x="247" y="463"/>
                  </a:cubicBezTo>
                  <a:cubicBezTo>
                    <a:pt x="633" y="432"/>
                    <a:pt x="988" y="278"/>
                    <a:pt x="1266" y="16"/>
                  </a:cubicBezTo>
                  <a:cubicBezTo>
                    <a:pt x="1266" y="16"/>
                    <a:pt x="1266" y="0"/>
                    <a:pt x="1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6614600" y="2443750"/>
              <a:ext cx="16225" cy="6200"/>
            </a:xfrm>
            <a:custGeom>
              <a:avLst/>
              <a:gdLst/>
              <a:ahLst/>
              <a:cxnLst/>
              <a:rect l="l" t="t" r="r" b="b"/>
              <a:pathLst>
                <a:path w="649" h="248" extrusionOk="0">
                  <a:moveTo>
                    <a:pt x="649" y="1"/>
                  </a:moveTo>
                  <a:cubicBezTo>
                    <a:pt x="503" y="146"/>
                    <a:pt x="302" y="223"/>
                    <a:pt x="101" y="223"/>
                  </a:cubicBezTo>
                  <a:cubicBezTo>
                    <a:pt x="68" y="223"/>
                    <a:pt x="34" y="221"/>
                    <a:pt x="1" y="217"/>
                  </a:cubicBezTo>
                  <a:cubicBezTo>
                    <a:pt x="1" y="217"/>
                    <a:pt x="1" y="217"/>
                    <a:pt x="1" y="232"/>
                  </a:cubicBezTo>
                  <a:cubicBezTo>
                    <a:pt x="47" y="248"/>
                    <a:pt x="78" y="248"/>
                    <a:pt x="124" y="248"/>
                  </a:cubicBezTo>
                  <a:cubicBezTo>
                    <a:pt x="325" y="232"/>
                    <a:pt x="510" y="155"/>
                    <a:pt x="649" y="16"/>
                  </a:cubicBezTo>
                  <a:cubicBezTo>
                    <a:pt x="649" y="1"/>
                    <a:pt x="649" y="1"/>
                    <a:pt x="64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6581050" y="2396650"/>
              <a:ext cx="10050" cy="8400"/>
            </a:xfrm>
            <a:custGeom>
              <a:avLst/>
              <a:gdLst/>
              <a:ahLst/>
              <a:cxnLst/>
              <a:rect l="l" t="t" r="r" b="b"/>
              <a:pathLst>
                <a:path w="402" h="336" extrusionOk="0">
                  <a:moveTo>
                    <a:pt x="240" y="0"/>
                  </a:moveTo>
                  <a:cubicBezTo>
                    <a:pt x="232" y="0"/>
                    <a:pt x="224" y="1"/>
                    <a:pt x="216" y="2"/>
                  </a:cubicBezTo>
                  <a:cubicBezTo>
                    <a:pt x="62" y="2"/>
                    <a:pt x="0" y="187"/>
                    <a:pt x="108" y="295"/>
                  </a:cubicBezTo>
                  <a:cubicBezTo>
                    <a:pt x="140" y="323"/>
                    <a:pt x="179" y="335"/>
                    <a:pt x="218" y="335"/>
                  </a:cubicBezTo>
                  <a:cubicBezTo>
                    <a:pt x="310" y="335"/>
                    <a:pt x="401" y="265"/>
                    <a:pt x="401" y="157"/>
                  </a:cubicBezTo>
                  <a:cubicBezTo>
                    <a:pt x="387" y="72"/>
                    <a:pt x="322" y="0"/>
                    <a:pt x="24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6627325" y="2388950"/>
              <a:ext cx="10350" cy="8725"/>
            </a:xfrm>
            <a:custGeom>
              <a:avLst/>
              <a:gdLst/>
              <a:ahLst/>
              <a:cxnLst/>
              <a:rect l="l" t="t" r="r" b="b"/>
              <a:pathLst>
                <a:path w="414" h="349" extrusionOk="0">
                  <a:moveTo>
                    <a:pt x="188" y="1"/>
                  </a:moveTo>
                  <a:cubicBezTo>
                    <a:pt x="183" y="1"/>
                    <a:pt x="177" y="1"/>
                    <a:pt x="170" y="2"/>
                  </a:cubicBezTo>
                  <a:cubicBezTo>
                    <a:pt x="78" y="2"/>
                    <a:pt x="1" y="79"/>
                    <a:pt x="1" y="171"/>
                  </a:cubicBezTo>
                  <a:cubicBezTo>
                    <a:pt x="11" y="284"/>
                    <a:pt x="95" y="349"/>
                    <a:pt x="182" y="349"/>
                  </a:cubicBezTo>
                  <a:cubicBezTo>
                    <a:pt x="227" y="349"/>
                    <a:pt x="273" y="331"/>
                    <a:pt x="309" y="295"/>
                  </a:cubicBezTo>
                  <a:cubicBezTo>
                    <a:pt x="413" y="176"/>
                    <a:pt x="332" y="1"/>
                    <a:pt x="18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6682875" y="2363500"/>
              <a:ext cx="39975" cy="50775"/>
            </a:xfrm>
            <a:custGeom>
              <a:avLst/>
              <a:gdLst/>
              <a:ahLst/>
              <a:cxnLst/>
              <a:rect l="l" t="t" r="r" b="b"/>
              <a:pathLst>
                <a:path w="1599" h="2031" extrusionOk="0">
                  <a:moveTo>
                    <a:pt x="684" y="1"/>
                  </a:moveTo>
                  <a:cubicBezTo>
                    <a:pt x="677" y="1"/>
                    <a:pt x="671" y="1"/>
                    <a:pt x="664" y="1"/>
                  </a:cubicBezTo>
                  <a:cubicBezTo>
                    <a:pt x="109" y="32"/>
                    <a:pt x="47" y="804"/>
                    <a:pt x="1" y="912"/>
                  </a:cubicBezTo>
                  <a:lnTo>
                    <a:pt x="140" y="1976"/>
                  </a:lnTo>
                  <a:cubicBezTo>
                    <a:pt x="140" y="1976"/>
                    <a:pt x="226" y="2031"/>
                    <a:pt x="377" y="2031"/>
                  </a:cubicBezTo>
                  <a:cubicBezTo>
                    <a:pt x="538" y="2031"/>
                    <a:pt x="771" y="1969"/>
                    <a:pt x="1050" y="1714"/>
                  </a:cubicBezTo>
                  <a:cubicBezTo>
                    <a:pt x="1599" y="1226"/>
                    <a:pt x="1214" y="1"/>
                    <a:pt x="684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690200" y="2370550"/>
              <a:ext cx="22400" cy="34275"/>
            </a:xfrm>
            <a:custGeom>
              <a:avLst/>
              <a:gdLst/>
              <a:ahLst/>
              <a:cxnLst/>
              <a:rect l="l" t="t" r="r" b="b"/>
              <a:pathLst>
                <a:path w="896" h="1371" extrusionOk="0">
                  <a:moveTo>
                    <a:pt x="303" y="1"/>
                  </a:moveTo>
                  <a:cubicBezTo>
                    <a:pt x="258" y="1"/>
                    <a:pt x="213" y="10"/>
                    <a:pt x="171" y="28"/>
                  </a:cubicBezTo>
                  <a:cubicBezTo>
                    <a:pt x="32" y="90"/>
                    <a:pt x="16" y="275"/>
                    <a:pt x="1" y="414"/>
                  </a:cubicBezTo>
                  <a:cubicBezTo>
                    <a:pt x="1" y="429"/>
                    <a:pt x="1" y="429"/>
                    <a:pt x="16" y="429"/>
                  </a:cubicBezTo>
                  <a:cubicBezTo>
                    <a:pt x="16" y="429"/>
                    <a:pt x="16" y="429"/>
                    <a:pt x="16" y="414"/>
                  </a:cubicBezTo>
                  <a:cubicBezTo>
                    <a:pt x="32" y="275"/>
                    <a:pt x="63" y="105"/>
                    <a:pt x="186" y="43"/>
                  </a:cubicBezTo>
                  <a:cubicBezTo>
                    <a:pt x="219" y="32"/>
                    <a:pt x="254" y="27"/>
                    <a:pt x="289" y="27"/>
                  </a:cubicBezTo>
                  <a:cubicBezTo>
                    <a:pt x="353" y="27"/>
                    <a:pt x="419" y="44"/>
                    <a:pt x="479" y="74"/>
                  </a:cubicBezTo>
                  <a:cubicBezTo>
                    <a:pt x="741" y="259"/>
                    <a:pt x="865" y="568"/>
                    <a:pt x="819" y="877"/>
                  </a:cubicBezTo>
                  <a:cubicBezTo>
                    <a:pt x="819" y="1015"/>
                    <a:pt x="757" y="1139"/>
                    <a:pt x="680" y="1231"/>
                  </a:cubicBezTo>
                  <a:cubicBezTo>
                    <a:pt x="610" y="1313"/>
                    <a:pt x="522" y="1351"/>
                    <a:pt x="423" y="1351"/>
                  </a:cubicBezTo>
                  <a:cubicBezTo>
                    <a:pt x="391" y="1351"/>
                    <a:pt x="359" y="1347"/>
                    <a:pt x="325" y="1339"/>
                  </a:cubicBezTo>
                  <a:cubicBezTo>
                    <a:pt x="248" y="1309"/>
                    <a:pt x="186" y="1231"/>
                    <a:pt x="140" y="1154"/>
                  </a:cubicBezTo>
                  <a:cubicBezTo>
                    <a:pt x="140" y="1154"/>
                    <a:pt x="109" y="1154"/>
                    <a:pt x="124" y="1170"/>
                  </a:cubicBezTo>
                  <a:cubicBezTo>
                    <a:pt x="171" y="1247"/>
                    <a:pt x="232" y="1324"/>
                    <a:pt x="325" y="1355"/>
                  </a:cubicBezTo>
                  <a:cubicBezTo>
                    <a:pt x="356" y="1370"/>
                    <a:pt x="387" y="1370"/>
                    <a:pt x="417" y="1370"/>
                  </a:cubicBezTo>
                  <a:cubicBezTo>
                    <a:pt x="525" y="1370"/>
                    <a:pt x="633" y="1324"/>
                    <a:pt x="695" y="1247"/>
                  </a:cubicBezTo>
                  <a:cubicBezTo>
                    <a:pt x="788" y="1154"/>
                    <a:pt x="834" y="1015"/>
                    <a:pt x="850" y="877"/>
                  </a:cubicBezTo>
                  <a:cubicBezTo>
                    <a:pt x="896" y="568"/>
                    <a:pt x="757" y="244"/>
                    <a:pt x="495" y="59"/>
                  </a:cubicBezTo>
                  <a:cubicBezTo>
                    <a:pt x="439" y="21"/>
                    <a:pt x="371" y="1"/>
                    <a:pt x="30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6694450" y="2370700"/>
              <a:ext cx="5050" cy="32575"/>
            </a:xfrm>
            <a:custGeom>
              <a:avLst/>
              <a:gdLst/>
              <a:ahLst/>
              <a:cxnLst/>
              <a:rect l="l" t="t" r="r" b="b"/>
              <a:pathLst>
                <a:path w="202" h="1303" extrusionOk="0">
                  <a:moveTo>
                    <a:pt x="183" y="0"/>
                  </a:moveTo>
                  <a:cubicBezTo>
                    <a:pt x="179" y="0"/>
                    <a:pt x="175" y="2"/>
                    <a:pt x="170" y="6"/>
                  </a:cubicBezTo>
                  <a:cubicBezTo>
                    <a:pt x="124" y="114"/>
                    <a:pt x="78" y="222"/>
                    <a:pt x="62" y="330"/>
                  </a:cubicBezTo>
                  <a:cubicBezTo>
                    <a:pt x="1" y="654"/>
                    <a:pt x="1" y="979"/>
                    <a:pt x="62" y="1287"/>
                  </a:cubicBezTo>
                  <a:cubicBezTo>
                    <a:pt x="62" y="1303"/>
                    <a:pt x="62" y="1303"/>
                    <a:pt x="78" y="1303"/>
                  </a:cubicBezTo>
                  <a:cubicBezTo>
                    <a:pt x="78" y="1303"/>
                    <a:pt x="93" y="1303"/>
                    <a:pt x="78" y="1287"/>
                  </a:cubicBezTo>
                  <a:cubicBezTo>
                    <a:pt x="16" y="979"/>
                    <a:pt x="16" y="654"/>
                    <a:pt x="78" y="346"/>
                  </a:cubicBezTo>
                  <a:cubicBezTo>
                    <a:pt x="109" y="222"/>
                    <a:pt x="139" y="114"/>
                    <a:pt x="201" y="22"/>
                  </a:cubicBezTo>
                  <a:cubicBezTo>
                    <a:pt x="201" y="11"/>
                    <a:pt x="193" y="0"/>
                    <a:pt x="18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6594150" y="2387050"/>
              <a:ext cx="17775" cy="44375"/>
            </a:xfrm>
            <a:custGeom>
              <a:avLst/>
              <a:gdLst/>
              <a:ahLst/>
              <a:cxnLst/>
              <a:rect l="l" t="t" r="r" b="b"/>
              <a:pathLst>
                <a:path w="711" h="1775" extrusionOk="0">
                  <a:moveTo>
                    <a:pt x="1" y="0"/>
                  </a:moveTo>
                  <a:cubicBezTo>
                    <a:pt x="1" y="0"/>
                    <a:pt x="1" y="16"/>
                    <a:pt x="1" y="16"/>
                  </a:cubicBezTo>
                  <a:cubicBezTo>
                    <a:pt x="201" y="217"/>
                    <a:pt x="325" y="463"/>
                    <a:pt x="356" y="741"/>
                  </a:cubicBezTo>
                  <a:cubicBezTo>
                    <a:pt x="371" y="849"/>
                    <a:pt x="387" y="973"/>
                    <a:pt x="356" y="1096"/>
                  </a:cubicBezTo>
                  <a:cubicBezTo>
                    <a:pt x="356" y="1111"/>
                    <a:pt x="340" y="1142"/>
                    <a:pt x="325" y="1173"/>
                  </a:cubicBezTo>
                  <a:cubicBezTo>
                    <a:pt x="309" y="1235"/>
                    <a:pt x="294" y="1297"/>
                    <a:pt x="294" y="1343"/>
                  </a:cubicBezTo>
                  <a:cubicBezTo>
                    <a:pt x="309" y="1451"/>
                    <a:pt x="356" y="1544"/>
                    <a:pt x="448" y="1605"/>
                  </a:cubicBezTo>
                  <a:cubicBezTo>
                    <a:pt x="479" y="1636"/>
                    <a:pt x="525" y="1667"/>
                    <a:pt x="572" y="1682"/>
                  </a:cubicBezTo>
                  <a:cubicBezTo>
                    <a:pt x="618" y="1713"/>
                    <a:pt x="649" y="1744"/>
                    <a:pt x="695" y="1775"/>
                  </a:cubicBezTo>
                  <a:lnTo>
                    <a:pt x="711" y="1775"/>
                  </a:lnTo>
                  <a:cubicBezTo>
                    <a:pt x="711" y="1775"/>
                    <a:pt x="711" y="1760"/>
                    <a:pt x="711" y="1760"/>
                  </a:cubicBezTo>
                  <a:cubicBezTo>
                    <a:pt x="664" y="1729"/>
                    <a:pt x="618" y="1698"/>
                    <a:pt x="587" y="1667"/>
                  </a:cubicBezTo>
                  <a:cubicBezTo>
                    <a:pt x="541" y="1652"/>
                    <a:pt x="495" y="1621"/>
                    <a:pt x="464" y="1590"/>
                  </a:cubicBezTo>
                  <a:cubicBezTo>
                    <a:pt x="371" y="1528"/>
                    <a:pt x="325" y="1451"/>
                    <a:pt x="309" y="1343"/>
                  </a:cubicBezTo>
                  <a:cubicBezTo>
                    <a:pt x="309" y="1297"/>
                    <a:pt x="325" y="1235"/>
                    <a:pt x="356" y="1189"/>
                  </a:cubicBezTo>
                  <a:cubicBezTo>
                    <a:pt x="356" y="1158"/>
                    <a:pt x="371" y="1127"/>
                    <a:pt x="371" y="1096"/>
                  </a:cubicBezTo>
                  <a:cubicBezTo>
                    <a:pt x="402" y="973"/>
                    <a:pt x="402" y="849"/>
                    <a:pt x="371" y="741"/>
                  </a:cubicBezTo>
                  <a:cubicBezTo>
                    <a:pt x="340" y="463"/>
                    <a:pt x="217" y="201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614175" y="2367225"/>
              <a:ext cx="33625" cy="13675"/>
            </a:xfrm>
            <a:custGeom>
              <a:avLst/>
              <a:gdLst/>
              <a:ahLst/>
              <a:cxnLst/>
              <a:rect l="l" t="t" r="r" b="b"/>
              <a:pathLst>
                <a:path w="1345" h="547" extrusionOk="0">
                  <a:moveTo>
                    <a:pt x="483" y="0"/>
                  </a:moveTo>
                  <a:cubicBezTo>
                    <a:pt x="227" y="0"/>
                    <a:pt x="1" y="86"/>
                    <a:pt x="18" y="392"/>
                  </a:cubicBezTo>
                  <a:cubicBezTo>
                    <a:pt x="18" y="439"/>
                    <a:pt x="48" y="485"/>
                    <a:pt x="79" y="516"/>
                  </a:cubicBezTo>
                  <a:cubicBezTo>
                    <a:pt x="126" y="547"/>
                    <a:pt x="156" y="547"/>
                    <a:pt x="203" y="547"/>
                  </a:cubicBezTo>
                  <a:lnTo>
                    <a:pt x="1144" y="500"/>
                  </a:lnTo>
                  <a:cubicBezTo>
                    <a:pt x="1158" y="505"/>
                    <a:pt x="1171" y="507"/>
                    <a:pt x="1184" y="507"/>
                  </a:cubicBezTo>
                  <a:cubicBezTo>
                    <a:pt x="1216" y="507"/>
                    <a:pt x="1246" y="496"/>
                    <a:pt x="1267" y="485"/>
                  </a:cubicBezTo>
                  <a:cubicBezTo>
                    <a:pt x="1345" y="423"/>
                    <a:pt x="1345" y="315"/>
                    <a:pt x="1283" y="238"/>
                  </a:cubicBezTo>
                  <a:cubicBezTo>
                    <a:pt x="1221" y="161"/>
                    <a:pt x="1144" y="115"/>
                    <a:pt x="1051" y="99"/>
                  </a:cubicBezTo>
                  <a:cubicBezTo>
                    <a:pt x="920" y="58"/>
                    <a:pt x="691" y="0"/>
                    <a:pt x="48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6570625" y="2374125"/>
              <a:ext cx="20475" cy="16425"/>
            </a:xfrm>
            <a:custGeom>
              <a:avLst/>
              <a:gdLst/>
              <a:ahLst/>
              <a:cxnLst/>
              <a:rect l="l" t="t" r="r" b="b"/>
              <a:pathLst>
                <a:path w="819" h="657" extrusionOk="0">
                  <a:moveTo>
                    <a:pt x="469" y="1"/>
                  </a:moveTo>
                  <a:cubicBezTo>
                    <a:pt x="321" y="1"/>
                    <a:pt x="147" y="70"/>
                    <a:pt x="1" y="147"/>
                  </a:cubicBezTo>
                  <a:cubicBezTo>
                    <a:pt x="1" y="193"/>
                    <a:pt x="1" y="240"/>
                    <a:pt x="1" y="271"/>
                  </a:cubicBezTo>
                  <a:lnTo>
                    <a:pt x="1" y="332"/>
                  </a:lnTo>
                  <a:cubicBezTo>
                    <a:pt x="16" y="394"/>
                    <a:pt x="16" y="440"/>
                    <a:pt x="16" y="502"/>
                  </a:cubicBezTo>
                  <a:cubicBezTo>
                    <a:pt x="31" y="564"/>
                    <a:pt x="31" y="610"/>
                    <a:pt x="31" y="656"/>
                  </a:cubicBezTo>
                  <a:cubicBezTo>
                    <a:pt x="247" y="595"/>
                    <a:pt x="463" y="533"/>
                    <a:pt x="664" y="471"/>
                  </a:cubicBezTo>
                  <a:cubicBezTo>
                    <a:pt x="710" y="456"/>
                    <a:pt x="741" y="440"/>
                    <a:pt x="772" y="409"/>
                  </a:cubicBezTo>
                  <a:cubicBezTo>
                    <a:pt x="803" y="363"/>
                    <a:pt x="818" y="317"/>
                    <a:pt x="787" y="271"/>
                  </a:cubicBezTo>
                  <a:cubicBezTo>
                    <a:pt x="741" y="70"/>
                    <a:pt x="618" y="1"/>
                    <a:pt x="46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641600" y="2304275"/>
              <a:ext cx="67925" cy="81250"/>
            </a:xfrm>
            <a:custGeom>
              <a:avLst/>
              <a:gdLst/>
              <a:ahLst/>
              <a:cxnLst/>
              <a:rect l="l" t="t" r="r" b="b"/>
              <a:pathLst>
                <a:path w="2717" h="3250" extrusionOk="0">
                  <a:moveTo>
                    <a:pt x="688" y="1"/>
                  </a:moveTo>
                  <a:cubicBezTo>
                    <a:pt x="484" y="1"/>
                    <a:pt x="313" y="112"/>
                    <a:pt x="155" y="349"/>
                  </a:cubicBezTo>
                  <a:cubicBezTo>
                    <a:pt x="32" y="519"/>
                    <a:pt x="1" y="750"/>
                    <a:pt x="47" y="966"/>
                  </a:cubicBezTo>
                  <a:cubicBezTo>
                    <a:pt x="124" y="1167"/>
                    <a:pt x="294" y="1367"/>
                    <a:pt x="248" y="1583"/>
                  </a:cubicBezTo>
                  <a:cubicBezTo>
                    <a:pt x="201" y="1768"/>
                    <a:pt x="1" y="1923"/>
                    <a:pt x="16" y="2108"/>
                  </a:cubicBezTo>
                  <a:cubicBezTo>
                    <a:pt x="32" y="2231"/>
                    <a:pt x="109" y="2324"/>
                    <a:pt x="217" y="2370"/>
                  </a:cubicBezTo>
                  <a:cubicBezTo>
                    <a:pt x="325" y="2432"/>
                    <a:pt x="433" y="2478"/>
                    <a:pt x="525" y="2540"/>
                  </a:cubicBezTo>
                  <a:cubicBezTo>
                    <a:pt x="741" y="2694"/>
                    <a:pt x="818" y="2957"/>
                    <a:pt x="1004" y="3142"/>
                  </a:cubicBezTo>
                  <a:cubicBezTo>
                    <a:pt x="1050" y="3203"/>
                    <a:pt x="1127" y="3250"/>
                    <a:pt x="1204" y="3250"/>
                  </a:cubicBezTo>
                  <a:cubicBezTo>
                    <a:pt x="1405" y="3234"/>
                    <a:pt x="1405" y="2926"/>
                    <a:pt x="1575" y="2833"/>
                  </a:cubicBezTo>
                  <a:cubicBezTo>
                    <a:pt x="1608" y="2817"/>
                    <a:pt x="1643" y="2811"/>
                    <a:pt x="1679" y="2811"/>
                  </a:cubicBezTo>
                  <a:cubicBezTo>
                    <a:pt x="1771" y="2811"/>
                    <a:pt x="1870" y="2848"/>
                    <a:pt x="1963" y="2848"/>
                  </a:cubicBezTo>
                  <a:cubicBezTo>
                    <a:pt x="2005" y="2848"/>
                    <a:pt x="2046" y="2841"/>
                    <a:pt x="2084" y="2818"/>
                  </a:cubicBezTo>
                  <a:cubicBezTo>
                    <a:pt x="2207" y="2741"/>
                    <a:pt x="2192" y="2571"/>
                    <a:pt x="2238" y="2432"/>
                  </a:cubicBezTo>
                  <a:cubicBezTo>
                    <a:pt x="2284" y="2309"/>
                    <a:pt x="2716" y="2185"/>
                    <a:pt x="2655" y="2062"/>
                  </a:cubicBezTo>
                  <a:cubicBezTo>
                    <a:pt x="2547" y="1861"/>
                    <a:pt x="2300" y="1630"/>
                    <a:pt x="2161" y="1414"/>
                  </a:cubicBezTo>
                  <a:cubicBezTo>
                    <a:pt x="2037" y="1228"/>
                    <a:pt x="1960" y="1028"/>
                    <a:pt x="1852" y="843"/>
                  </a:cubicBezTo>
                  <a:cubicBezTo>
                    <a:pt x="1667" y="519"/>
                    <a:pt x="1389" y="256"/>
                    <a:pt x="1065" y="102"/>
                  </a:cubicBezTo>
                  <a:cubicBezTo>
                    <a:pt x="927" y="36"/>
                    <a:pt x="802" y="1"/>
                    <a:pt x="68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545175" y="2287875"/>
              <a:ext cx="119975" cy="76775"/>
            </a:xfrm>
            <a:custGeom>
              <a:avLst/>
              <a:gdLst/>
              <a:ahLst/>
              <a:cxnLst/>
              <a:rect l="l" t="t" r="r" b="b"/>
              <a:pathLst>
                <a:path w="4799" h="3071" extrusionOk="0">
                  <a:moveTo>
                    <a:pt x="2812" y="0"/>
                  </a:moveTo>
                  <a:cubicBezTo>
                    <a:pt x="2365" y="0"/>
                    <a:pt x="1924" y="105"/>
                    <a:pt x="1589" y="388"/>
                  </a:cubicBezTo>
                  <a:cubicBezTo>
                    <a:pt x="1343" y="588"/>
                    <a:pt x="1173" y="866"/>
                    <a:pt x="911" y="1051"/>
                  </a:cubicBezTo>
                  <a:cubicBezTo>
                    <a:pt x="648" y="1236"/>
                    <a:pt x="247" y="1206"/>
                    <a:pt x="108" y="1560"/>
                  </a:cubicBezTo>
                  <a:cubicBezTo>
                    <a:pt x="16" y="1776"/>
                    <a:pt x="0" y="2147"/>
                    <a:pt x="185" y="2316"/>
                  </a:cubicBezTo>
                  <a:cubicBezTo>
                    <a:pt x="278" y="2424"/>
                    <a:pt x="401" y="2471"/>
                    <a:pt x="463" y="2610"/>
                  </a:cubicBezTo>
                  <a:cubicBezTo>
                    <a:pt x="525" y="2749"/>
                    <a:pt x="509" y="2903"/>
                    <a:pt x="648" y="3011"/>
                  </a:cubicBezTo>
                  <a:cubicBezTo>
                    <a:pt x="713" y="3052"/>
                    <a:pt x="787" y="3071"/>
                    <a:pt x="860" y="3071"/>
                  </a:cubicBezTo>
                  <a:cubicBezTo>
                    <a:pt x="926" y="3071"/>
                    <a:pt x="991" y="3055"/>
                    <a:pt x="1049" y="3026"/>
                  </a:cubicBezTo>
                  <a:cubicBezTo>
                    <a:pt x="1265" y="2903"/>
                    <a:pt x="1420" y="2702"/>
                    <a:pt x="1528" y="2486"/>
                  </a:cubicBezTo>
                  <a:cubicBezTo>
                    <a:pt x="1589" y="2316"/>
                    <a:pt x="1697" y="2178"/>
                    <a:pt x="1821" y="2039"/>
                  </a:cubicBezTo>
                  <a:cubicBezTo>
                    <a:pt x="1949" y="1910"/>
                    <a:pt x="2084" y="1871"/>
                    <a:pt x="2229" y="1871"/>
                  </a:cubicBezTo>
                  <a:cubicBezTo>
                    <a:pt x="2310" y="1871"/>
                    <a:pt x="2395" y="1883"/>
                    <a:pt x="2484" y="1900"/>
                  </a:cubicBezTo>
                  <a:cubicBezTo>
                    <a:pt x="2546" y="1915"/>
                    <a:pt x="2608" y="1915"/>
                    <a:pt x="2670" y="1931"/>
                  </a:cubicBezTo>
                  <a:cubicBezTo>
                    <a:pt x="2760" y="1943"/>
                    <a:pt x="2851" y="1949"/>
                    <a:pt x="2942" y="1949"/>
                  </a:cubicBezTo>
                  <a:cubicBezTo>
                    <a:pt x="3301" y="1949"/>
                    <a:pt x="3658" y="1853"/>
                    <a:pt x="3966" y="1668"/>
                  </a:cubicBezTo>
                  <a:cubicBezTo>
                    <a:pt x="4351" y="1422"/>
                    <a:pt x="4799" y="897"/>
                    <a:pt x="4367" y="496"/>
                  </a:cubicBezTo>
                  <a:cubicBezTo>
                    <a:pt x="4105" y="264"/>
                    <a:pt x="3781" y="110"/>
                    <a:pt x="3441" y="64"/>
                  </a:cubicBezTo>
                  <a:cubicBezTo>
                    <a:pt x="3237" y="24"/>
                    <a:pt x="3024" y="0"/>
                    <a:pt x="281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643525" y="2412125"/>
              <a:ext cx="60975" cy="90675"/>
            </a:xfrm>
            <a:custGeom>
              <a:avLst/>
              <a:gdLst/>
              <a:ahLst/>
              <a:cxnLst/>
              <a:rect l="l" t="t" r="r" b="b"/>
              <a:pathLst>
                <a:path w="2439" h="3627" extrusionOk="0">
                  <a:moveTo>
                    <a:pt x="1852" y="0"/>
                  </a:moveTo>
                  <a:lnTo>
                    <a:pt x="1" y="2500"/>
                  </a:lnTo>
                  <a:cubicBezTo>
                    <a:pt x="1" y="2500"/>
                    <a:pt x="32" y="2531"/>
                    <a:pt x="93" y="2577"/>
                  </a:cubicBezTo>
                  <a:cubicBezTo>
                    <a:pt x="248" y="2732"/>
                    <a:pt x="387" y="2901"/>
                    <a:pt x="525" y="3071"/>
                  </a:cubicBezTo>
                  <a:cubicBezTo>
                    <a:pt x="649" y="3241"/>
                    <a:pt x="772" y="3426"/>
                    <a:pt x="880" y="3627"/>
                  </a:cubicBezTo>
                  <a:cubicBezTo>
                    <a:pt x="1606" y="3025"/>
                    <a:pt x="2130" y="2253"/>
                    <a:pt x="2439" y="1358"/>
                  </a:cubicBezTo>
                  <a:lnTo>
                    <a:pt x="1852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645850" y="2442975"/>
              <a:ext cx="37050" cy="45950"/>
            </a:xfrm>
            <a:custGeom>
              <a:avLst/>
              <a:gdLst/>
              <a:ahLst/>
              <a:cxnLst/>
              <a:rect l="l" t="t" r="r" b="b"/>
              <a:pathLst>
                <a:path w="1482" h="1838" extrusionOk="0">
                  <a:moveTo>
                    <a:pt x="1482" y="1"/>
                  </a:moveTo>
                  <a:cubicBezTo>
                    <a:pt x="1096" y="556"/>
                    <a:pt x="587" y="1019"/>
                    <a:pt x="0" y="1343"/>
                  </a:cubicBezTo>
                  <a:cubicBezTo>
                    <a:pt x="155" y="1498"/>
                    <a:pt x="294" y="1667"/>
                    <a:pt x="432" y="1837"/>
                  </a:cubicBezTo>
                  <a:cubicBezTo>
                    <a:pt x="849" y="1405"/>
                    <a:pt x="1435" y="78"/>
                    <a:pt x="1482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644700" y="2485800"/>
              <a:ext cx="24700" cy="35900"/>
            </a:xfrm>
            <a:custGeom>
              <a:avLst/>
              <a:gdLst/>
              <a:ahLst/>
              <a:cxnLst/>
              <a:rect l="l" t="t" r="r" b="b"/>
              <a:pathLst>
                <a:path w="988" h="1436" extrusionOk="0">
                  <a:moveTo>
                    <a:pt x="417" y="1"/>
                  </a:moveTo>
                  <a:lnTo>
                    <a:pt x="0" y="664"/>
                  </a:lnTo>
                  <a:lnTo>
                    <a:pt x="633" y="1436"/>
                  </a:lnTo>
                  <a:lnTo>
                    <a:pt x="988" y="726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472650" y="2599225"/>
              <a:ext cx="208700" cy="258075"/>
            </a:xfrm>
            <a:custGeom>
              <a:avLst/>
              <a:gdLst/>
              <a:ahLst/>
              <a:cxnLst/>
              <a:rect l="l" t="t" r="r" b="b"/>
              <a:pathLst>
                <a:path w="8348" h="10323" extrusionOk="0">
                  <a:moveTo>
                    <a:pt x="6080" y="0"/>
                  </a:moveTo>
                  <a:cubicBezTo>
                    <a:pt x="6080" y="0"/>
                    <a:pt x="4382" y="2839"/>
                    <a:pt x="4182" y="3086"/>
                  </a:cubicBezTo>
                  <a:cubicBezTo>
                    <a:pt x="3981" y="3333"/>
                    <a:pt x="2207" y="5910"/>
                    <a:pt x="1374" y="7345"/>
                  </a:cubicBezTo>
                  <a:cubicBezTo>
                    <a:pt x="525" y="8764"/>
                    <a:pt x="0" y="9196"/>
                    <a:pt x="0" y="9196"/>
                  </a:cubicBezTo>
                  <a:lnTo>
                    <a:pt x="926" y="10323"/>
                  </a:lnTo>
                  <a:cubicBezTo>
                    <a:pt x="926" y="10323"/>
                    <a:pt x="3349" y="8502"/>
                    <a:pt x="4444" y="7067"/>
                  </a:cubicBezTo>
                  <a:cubicBezTo>
                    <a:pt x="5555" y="5632"/>
                    <a:pt x="6450" y="4120"/>
                    <a:pt x="7083" y="3287"/>
                  </a:cubicBezTo>
                  <a:cubicBezTo>
                    <a:pt x="7731" y="2453"/>
                    <a:pt x="8348" y="1667"/>
                    <a:pt x="8348" y="1667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6402425" y="2829125"/>
              <a:ext cx="94925" cy="86150"/>
            </a:xfrm>
            <a:custGeom>
              <a:avLst/>
              <a:gdLst/>
              <a:ahLst/>
              <a:cxnLst/>
              <a:rect l="l" t="t" r="r" b="b"/>
              <a:pathLst>
                <a:path w="3797" h="3446" extrusionOk="0">
                  <a:moveTo>
                    <a:pt x="2840" y="0"/>
                  </a:moveTo>
                  <a:lnTo>
                    <a:pt x="2439" y="386"/>
                  </a:lnTo>
                  <a:cubicBezTo>
                    <a:pt x="2439" y="386"/>
                    <a:pt x="2358" y="383"/>
                    <a:pt x="2228" y="383"/>
                  </a:cubicBezTo>
                  <a:cubicBezTo>
                    <a:pt x="1793" y="383"/>
                    <a:pt x="813" y="420"/>
                    <a:pt x="587" y="741"/>
                  </a:cubicBezTo>
                  <a:cubicBezTo>
                    <a:pt x="279" y="1142"/>
                    <a:pt x="1" y="2824"/>
                    <a:pt x="124" y="3179"/>
                  </a:cubicBezTo>
                  <a:cubicBezTo>
                    <a:pt x="185" y="3360"/>
                    <a:pt x="592" y="3445"/>
                    <a:pt x="1038" y="3445"/>
                  </a:cubicBezTo>
                  <a:cubicBezTo>
                    <a:pt x="1503" y="3445"/>
                    <a:pt x="2010" y="3352"/>
                    <a:pt x="2207" y="3179"/>
                  </a:cubicBezTo>
                  <a:cubicBezTo>
                    <a:pt x="2207" y="3179"/>
                    <a:pt x="3149" y="3102"/>
                    <a:pt x="3226" y="2423"/>
                  </a:cubicBezTo>
                  <a:cubicBezTo>
                    <a:pt x="3241" y="2130"/>
                    <a:pt x="3288" y="1837"/>
                    <a:pt x="3349" y="1543"/>
                  </a:cubicBezTo>
                  <a:lnTo>
                    <a:pt x="3797" y="1050"/>
                  </a:lnTo>
                  <a:lnTo>
                    <a:pt x="2840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472650" y="2599225"/>
              <a:ext cx="208700" cy="258075"/>
            </a:xfrm>
            <a:custGeom>
              <a:avLst/>
              <a:gdLst/>
              <a:ahLst/>
              <a:cxnLst/>
              <a:rect l="l" t="t" r="r" b="b"/>
              <a:pathLst>
                <a:path w="8348" h="10323" extrusionOk="0">
                  <a:moveTo>
                    <a:pt x="6080" y="0"/>
                  </a:moveTo>
                  <a:cubicBezTo>
                    <a:pt x="6080" y="0"/>
                    <a:pt x="4382" y="2839"/>
                    <a:pt x="4182" y="3086"/>
                  </a:cubicBezTo>
                  <a:cubicBezTo>
                    <a:pt x="3981" y="3333"/>
                    <a:pt x="2207" y="5910"/>
                    <a:pt x="1374" y="7345"/>
                  </a:cubicBezTo>
                  <a:cubicBezTo>
                    <a:pt x="525" y="8764"/>
                    <a:pt x="0" y="9196"/>
                    <a:pt x="0" y="9196"/>
                  </a:cubicBezTo>
                  <a:lnTo>
                    <a:pt x="926" y="10323"/>
                  </a:lnTo>
                  <a:cubicBezTo>
                    <a:pt x="926" y="10323"/>
                    <a:pt x="3349" y="8502"/>
                    <a:pt x="4444" y="7067"/>
                  </a:cubicBezTo>
                  <a:cubicBezTo>
                    <a:pt x="5555" y="5632"/>
                    <a:pt x="6450" y="4120"/>
                    <a:pt x="7083" y="3287"/>
                  </a:cubicBezTo>
                  <a:cubicBezTo>
                    <a:pt x="7731" y="2453"/>
                    <a:pt x="8348" y="1667"/>
                    <a:pt x="8348" y="1667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402425" y="2829125"/>
              <a:ext cx="94925" cy="86150"/>
            </a:xfrm>
            <a:custGeom>
              <a:avLst/>
              <a:gdLst/>
              <a:ahLst/>
              <a:cxnLst/>
              <a:rect l="l" t="t" r="r" b="b"/>
              <a:pathLst>
                <a:path w="3797" h="3446" extrusionOk="0">
                  <a:moveTo>
                    <a:pt x="2840" y="0"/>
                  </a:moveTo>
                  <a:lnTo>
                    <a:pt x="2439" y="386"/>
                  </a:lnTo>
                  <a:cubicBezTo>
                    <a:pt x="2439" y="386"/>
                    <a:pt x="2358" y="383"/>
                    <a:pt x="2228" y="383"/>
                  </a:cubicBezTo>
                  <a:cubicBezTo>
                    <a:pt x="1793" y="383"/>
                    <a:pt x="813" y="420"/>
                    <a:pt x="587" y="741"/>
                  </a:cubicBezTo>
                  <a:cubicBezTo>
                    <a:pt x="279" y="1142"/>
                    <a:pt x="1" y="2824"/>
                    <a:pt x="124" y="3179"/>
                  </a:cubicBezTo>
                  <a:cubicBezTo>
                    <a:pt x="185" y="3360"/>
                    <a:pt x="592" y="3445"/>
                    <a:pt x="1038" y="3445"/>
                  </a:cubicBezTo>
                  <a:cubicBezTo>
                    <a:pt x="1503" y="3445"/>
                    <a:pt x="2010" y="3352"/>
                    <a:pt x="2207" y="3179"/>
                  </a:cubicBezTo>
                  <a:cubicBezTo>
                    <a:pt x="2207" y="3179"/>
                    <a:pt x="3149" y="3102"/>
                    <a:pt x="3226" y="2423"/>
                  </a:cubicBezTo>
                  <a:cubicBezTo>
                    <a:pt x="3241" y="2130"/>
                    <a:pt x="3288" y="1837"/>
                    <a:pt x="3349" y="1543"/>
                  </a:cubicBezTo>
                  <a:lnTo>
                    <a:pt x="3797" y="1050"/>
                  </a:lnTo>
                  <a:lnTo>
                    <a:pt x="2840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6472650" y="2599225"/>
              <a:ext cx="208700" cy="258075"/>
            </a:xfrm>
            <a:custGeom>
              <a:avLst/>
              <a:gdLst/>
              <a:ahLst/>
              <a:cxnLst/>
              <a:rect l="l" t="t" r="r" b="b"/>
              <a:pathLst>
                <a:path w="8348" h="10323" extrusionOk="0">
                  <a:moveTo>
                    <a:pt x="6080" y="0"/>
                  </a:moveTo>
                  <a:cubicBezTo>
                    <a:pt x="6080" y="0"/>
                    <a:pt x="4382" y="2839"/>
                    <a:pt x="4182" y="3086"/>
                  </a:cubicBezTo>
                  <a:cubicBezTo>
                    <a:pt x="3981" y="3333"/>
                    <a:pt x="2207" y="5910"/>
                    <a:pt x="1374" y="7345"/>
                  </a:cubicBezTo>
                  <a:cubicBezTo>
                    <a:pt x="525" y="8764"/>
                    <a:pt x="0" y="9196"/>
                    <a:pt x="0" y="9196"/>
                  </a:cubicBezTo>
                  <a:lnTo>
                    <a:pt x="926" y="10323"/>
                  </a:lnTo>
                  <a:cubicBezTo>
                    <a:pt x="926" y="10323"/>
                    <a:pt x="3349" y="8502"/>
                    <a:pt x="4444" y="7067"/>
                  </a:cubicBezTo>
                  <a:cubicBezTo>
                    <a:pt x="5555" y="5632"/>
                    <a:pt x="6450" y="4120"/>
                    <a:pt x="7083" y="3287"/>
                  </a:cubicBezTo>
                  <a:cubicBezTo>
                    <a:pt x="7731" y="2453"/>
                    <a:pt x="8348" y="1667"/>
                    <a:pt x="8348" y="1667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6402425" y="2829125"/>
              <a:ext cx="94925" cy="86150"/>
            </a:xfrm>
            <a:custGeom>
              <a:avLst/>
              <a:gdLst/>
              <a:ahLst/>
              <a:cxnLst/>
              <a:rect l="l" t="t" r="r" b="b"/>
              <a:pathLst>
                <a:path w="3797" h="3446" extrusionOk="0">
                  <a:moveTo>
                    <a:pt x="2840" y="0"/>
                  </a:moveTo>
                  <a:lnTo>
                    <a:pt x="2439" y="386"/>
                  </a:lnTo>
                  <a:cubicBezTo>
                    <a:pt x="2439" y="386"/>
                    <a:pt x="2358" y="383"/>
                    <a:pt x="2228" y="383"/>
                  </a:cubicBezTo>
                  <a:cubicBezTo>
                    <a:pt x="1793" y="383"/>
                    <a:pt x="813" y="420"/>
                    <a:pt x="587" y="741"/>
                  </a:cubicBezTo>
                  <a:cubicBezTo>
                    <a:pt x="279" y="1142"/>
                    <a:pt x="1" y="2824"/>
                    <a:pt x="124" y="3179"/>
                  </a:cubicBezTo>
                  <a:cubicBezTo>
                    <a:pt x="185" y="3360"/>
                    <a:pt x="592" y="3445"/>
                    <a:pt x="1038" y="3445"/>
                  </a:cubicBezTo>
                  <a:cubicBezTo>
                    <a:pt x="1503" y="3445"/>
                    <a:pt x="2010" y="3352"/>
                    <a:pt x="2207" y="3179"/>
                  </a:cubicBezTo>
                  <a:cubicBezTo>
                    <a:pt x="2207" y="3179"/>
                    <a:pt x="3149" y="3102"/>
                    <a:pt x="3226" y="2423"/>
                  </a:cubicBezTo>
                  <a:cubicBezTo>
                    <a:pt x="3241" y="2130"/>
                    <a:pt x="3288" y="1837"/>
                    <a:pt x="3349" y="1543"/>
                  </a:cubicBezTo>
                  <a:lnTo>
                    <a:pt x="3797" y="1050"/>
                  </a:lnTo>
                  <a:lnTo>
                    <a:pt x="2840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6425975" y="2860750"/>
              <a:ext cx="47850" cy="47850"/>
            </a:xfrm>
            <a:custGeom>
              <a:avLst/>
              <a:gdLst/>
              <a:ahLst/>
              <a:cxnLst/>
              <a:rect l="l" t="t" r="r" b="b"/>
              <a:pathLst>
                <a:path w="1914" h="1914" extrusionOk="0">
                  <a:moveTo>
                    <a:pt x="957" y="1"/>
                  </a:moveTo>
                  <a:cubicBezTo>
                    <a:pt x="432" y="1"/>
                    <a:pt x="0" y="433"/>
                    <a:pt x="0" y="957"/>
                  </a:cubicBezTo>
                  <a:cubicBezTo>
                    <a:pt x="0" y="1497"/>
                    <a:pt x="432" y="1914"/>
                    <a:pt x="957" y="1914"/>
                  </a:cubicBezTo>
                  <a:cubicBezTo>
                    <a:pt x="1497" y="1914"/>
                    <a:pt x="1914" y="1497"/>
                    <a:pt x="1914" y="957"/>
                  </a:cubicBezTo>
                  <a:cubicBezTo>
                    <a:pt x="1914" y="433"/>
                    <a:pt x="1497" y="1"/>
                    <a:pt x="9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6619625" y="2510100"/>
              <a:ext cx="90675" cy="116525"/>
            </a:xfrm>
            <a:custGeom>
              <a:avLst/>
              <a:gdLst/>
              <a:ahLst/>
              <a:cxnLst/>
              <a:rect l="l" t="t" r="r" b="b"/>
              <a:pathLst>
                <a:path w="3627" h="4661" extrusionOk="0">
                  <a:moveTo>
                    <a:pt x="1250" y="1"/>
                  </a:moveTo>
                  <a:lnTo>
                    <a:pt x="0" y="3519"/>
                  </a:lnTo>
                  <a:lnTo>
                    <a:pt x="2145" y="4661"/>
                  </a:lnTo>
                  <a:lnTo>
                    <a:pt x="3626" y="1636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6644300" y="2485625"/>
              <a:ext cx="13925" cy="33775"/>
            </a:xfrm>
            <a:custGeom>
              <a:avLst/>
              <a:gdLst/>
              <a:ahLst/>
              <a:cxnLst/>
              <a:rect l="l" t="t" r="r" b="b"/>
              <a:pathLst>
                <a:path w="557" h="1351" extrusionOk="0">
                  <a:moveTo>
                    <a:pt x="429" y="1"/>
                  </a:moveTo>
                  <a:cubicBezTo>
                    <a:pt x="424" y="1"/>
                    <a:pt x="417" y="8"/>
                    <a:pt x="417" y="8"/>
                  </a:cubicBezTo>
                  <a:lnTo>
                    <a:pt x="1" y="671"/>
                  </a:lnTo>
                  <a:cubicBezTo>
                    <a:pt x="1" y="671"/>
                    <a:pt x="1" y="671"/>
                    <a:pt x="16" y="687"/>
                  </a:cubicBezTo>
                  <a:lnTo>
                    <a:pt x="541" y="1335"/>
                  </a:lnTo>
                  <a:cubicBezTo>
                    <a:pt x="541" y="1350"/>
                    <a:pt x="541" y="1350"/>
                    <a:pt x="556" y="1350"/>
                  </a:cubicBezTo>
                  <a:cubicBezTo>
                    <a:pt x="556" y="1335"/>
                    <a:pt x="556" y="1335"/>
                    <a:pt x="556" y="1335"/>
                  </a:cubicBezTo>
                  <a:lnTo>
                    <a:pt x="525" y="933"/>
                  </a:lnTo>
                  <a:lnTo>
                    <a:pt x="510" y="933"/>
                  </a:lnTo>
                  <a:lnTo>
                    <a:pt x="541" y="1304"/>
                  </a:lnTo>
                  <a:lnTo>
                    <a:pt x="32" y="671"/>
                  </a:lnTo>
                  <a:lnTo>
                    <a:pt x="433" y="23"/>
                  </a:lnTo>
                  <a:cubicBezTo>
                    <a:pt x="433" y="8"/>
                    <a:pt x="433" y="8"/>
                    <a:pt x="433" y="8"/>
                  </a:cubicBezTo>
                  <a:cubicBezTo>
                    <a:pt x="433" y="2"/>
                    <a:pt x="431" y="1"/>
                    <a:pt x="42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6478825" y="2604225"/>
              <a:ext cx="208700" cy="258100"/>
            </a:xfrm>
            <a:custGeom>
              <a:avLst/>
              <a:gdLst/>
              <a:ahLst/>
              <a:cxnLst/>
              <a:rect l="l" t="t" r="r" b="b"/>
              <a:pathLst>
                <a:path w="8348" h="10324" extrusionOk="0">
                  <a:moveTo>
                    <a:pt x="6080" y="1"/>
                  </a:moveTo>
                  <a:cubicBezTo>
                    <a:pt x="6080" y="1"/>
                    <a:pt x="4382" y="2840"/>
                    <a:pt x="4182" y="3087"/>
                  </a:cubicBezTo>
                  <a:cubicBezTo>
                    <a:pt x="3981" y="3334"/>
                    <a:pt x="2207" y="5910"/>
                    <a:pt x="1373" y="7345"/>
                  </a:cubicBezTo>
                  <a:cubicBezTo>
                    <a:pt x="525" y="8765"/>
                    <a:pt x="0" y="9197"/>
                    <a:pt x="0" y="9197"/>
                  </a:cubicBezTo>
                  <a:lnTo>
                    <a:pt x="926" y="10323"/>
                  </a:lnTo>
                  <a:cubicBezTo>
                    <a:pt x="926" y="10323"/>
                    <a:pt x="3348" y="8503"/>
                    <a:pt x="4444" y="7068"/>
                  </a:cubicBezTo>
                  <a:cubicBezTo>
                    <a:pt x="5555" y="5633"/>
                    <a:pt x="6450" y="4120"/>
                    <a:pt x="7083" y="3287"/>
                  </a:cubicBezTo>
                  <a:cubicBezTo>
                    <a:pt x="7731" y="2454"/>
                    <a:pt x="8348" y="1652"/>
                    <a:pt x="8348" y="1652"/>
                  </a:cubicBezTo>
                  <a:lnTo>
                    <a:pt x="6080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6408600" y="2834125"/>
              <a:ext cx="95325" cy="89050"/>
            </a:xfrm>
            <a:custGeom>
              <a:avLst/>
              <a:gdLst/>
              <a:ahLst/>
              <a:cxnLst/>
              <a:rect l="l" t="t" r="r" b="b"/>
              <a:pathLst>
                <a:path w="3813" h="3562" extrusionOk="0">
                  <a:moveTo>
                    <a:pt x="2840" y="1"/>
                  </a:moveTo>
                  <a:lnTo>
                    <a:pt x="2439" y="387"/>
                  </a:lnTo>
                  <a:cubicBezTo>
                    <a:pt x="2439" y="387"/>
                    <a:pt x="2357" y="384"/>
                    <a:pt x="2228" y="384"/>
                  </a:cubicBezTo>
                  <a:cubicBezTo>
                    <a:pt x="1792" y="384"/>
                    <a:pt x="813" y="420"/>
                    <a:pt x="587" y="742"/>
                  </a:cubicBezTo>
                  <a:cubicBezTo>
                    <a:pt x="279" y="1143"/>
                    <a:pt x="1" y="2825"/>
                    <a:pt x="124" y="3180"/>
                  </a:cubicBezTo>
                  <a:cubicBezTo>
                    <a:pt x="194" y="3388"/>
                    <a:pt x="585" y="3562"/>
                    <a:pt x="1022" y="3562"/>
                  </a:cubicBezTo>
                  <a:cubicBezTo>
                    <a:pt x="1361" y="3562"/>
                    <a:pt x="1728" y="3456"/>
                    <a:pt x="1991" y="3180"/>
                  </a:cubicBezTo>
                  <a:cubicBezTo>
                    <a:pt x="1991" y="3180"/>
                    <a:pt x="3149" y="3102"/>
                    <a:pt x="3226" y="2408"/>
                  </a:cubicBezTo>
                  <a:cubicBezTo>
                    <a:pt x="3241" y="2130"/>
                    <a:pt x="3287" y="1837"/>
                    <a:pt x="3349" y="1544"/>
                  </a:cubicBezTo>
                  <a:lnTo>
                    <a:pt x="3812" y="1050"/>
                  </a:lnTo>
                  <a:lnTo>
                    <a:pt x="2840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6425200" y="2871175"/>
              <a:ext cx="28175" cy="44375"/>
            </a:xfrm>
            <a:custGeom>
              <a:avLst/>
              <a:gdLst/>
              <a:ahLst/>
              <a:cxnLst/>
              <a:rect l="l" t="t" r="r" b="b"/>
              <a:pathLst>
                <a:path w="1127" h="1775" extrusionOk="0">
                  <a:moveTo>
                    <a:pt x="139" y="0"/>
                  </a:moveTo>
                  <a:cubicBezTo>
                    <a:pt x="78" y="340"/>
                    <a:pt x="31" y="664"/>
                    <a:pt x="31" y="1003"/>
                  </a:cubicBezTo>
                  <a:cubicBezTo>
                    <a:pt x="0" y="1219"/>
                    <a:pt x="62" y="1420"/>
                    <a:pt x="201" y="1590"/>
                  </a:cubicBezTo>
                  <a:cubicBezTo>
                    <a:pt x="309" y="1667"/>
                    <a:pt x="448" y="1728"/>
                    <a:pt x="587" y="1744"/>
                  </a:cubicBezTo>
                  <a:lnTo>
                    <a:pt x="633" y="1759"/>
                  </a:lnTo>
                  <a:cubicBezTo>
                    <a:pt x="695" y="1775"/>
                    <a:pt x="741" y="1775"/>
                    <a:pt x="803" y="1775"/>
                  </a:cubicBezTo>
                  <a:cubicBezTo>
                    <a:pt x="926" y="1775"/>
                    <a:pt x="1080" y="1759"/>
                    <a:pt x="1111" y="1698"/>
                  </a:cubicBezTo>
                  <a:cubicBezTo>
                    <a:pt x="1127" y="1698"/>
                    <a:pt x="1111" y="1682"/>
                    <a:pt x="1111" y="1682"/>
                  </a:cubicBezTo>
                  <a:lnTo>
                    <a:pt x="1096" y="1682"/>
                  </a:lnTo>
                  <a:cubicBezTo>
                    <a:pt x="1075" y="1735"/>
                    <a:pt x="924" y="1759"/>
                    <a:pt x="791" y="1759"/>
                  </a:cubicBezTo>
                  <a:cubicBezTo>
                    <a:pt x="730" y="1759"/>
                    <a:pt x="672" y="1754"/>
                    <a:pt x="633" y="1744"/>
                  </a:cubicBezTo>
                  <a:lnTo>
                    <a:pt x="587" y="1728"/>
                  </a:lnTo>
                  <a:cubicBezTo>
                    <a:pt x="463" y="1713"/>
                    <a:pt x="324" y="1651"/>
                    <a:pt x="216" y="1574"/>
                  </a:cubicBezTo>
                  <a:cubicBezTo>
                    <a:pt x="78" y="1420"/>
                    <a:pt x="16" y="1204"/>
                    <a:pt x="47" y="1003"/>
                  </a:cubicBezTo>
                  <a:cubicBezTo>
                    <a:pt x="47" y="679"/>
                    <a:pt x="93" y="340"/>
                    <a:pt x="155" y="16"/>
                  </a:cubicBezTo>
                  <a:cubicBezTo>
                    <a:pt x="170" y="0"/>
                    <a:pt x="155" y="0"/>
                    <a:pt x="1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6417100" y="2878500"/>
              <a:ext cx="20475" cy="44775"/>
            </a:xfrm>
            <a:custGeom>
              <a:avLst/>
              <a:gdLst/>
              <a:ahLst/>
              <a:cxnLst/>
              <a:rect l="l" t="t" r="r" b="b"/>
              <a:pathLst>
                <a:path w="819" h="1791" extrusionOk="0">
                  <a:moveTo>
                    <a:pt x="62" y="0"/>
                  </a:moveTo>
                  <a:cubicBezTo>
                    <a:pt x="62" y="0"/>
                    <a:pt x="47" y="16"/>
                    <a:pt x="47" y="16"/>
                  </a:cubicBezTo>
                  <a:lnTo>
                    <a:pt x="16" y="710"/>
                  </a:lnTo>
                  <a:cubicBezTo>
                    <a:pt x="0" y="942"/>
                    <a:pt x="16" y="1173"/>
                    <a:pt x="93" y="1389"/>
                  </a:cubicBezTo>
                  <a:cubicBezTo>
                    <a:pt x="170" y="1605"/>
                    <a:pt x="556" y="1790"/>
                    <a:pt x="787" y="1790"/>
                  </a:cubicBezTo>
                  <a:lnTo>
                    <a:pt x="803" y="1790"/>
                  </a:lnTo>
                  <a:cubicBezTo>
                    <a:pt x="818" y="1790"/>
                    <a:pt x="818" y="1790"/>
                    <a:pt x="818" y="1775"/>
                  </a:cubicBezTo>
                  <a:lnTo>
                    <a:pt x="787" y="1775"/>
                  </a:lnTo>
                  <a:cubicBezTo>
                    <a:pt x="556" y="1775"/>
                    <a:pt x="185" y="1574"/>
                    <a:pt x="108" y="1374"/>
                  </a:cubicBezTo>
                  <a:cubicBezTo>
                    <a:pt x="47" y="1158"/>
                    <a:pt x="16" y="942"/>
                    <a:pt x="47" y="710"/>
                  </a:cubicBezTo>
                  <a:lnTo>
                    <a:pt x="77" y="16"/>
                  </a:lnTo>
                  <a:cubicBezTo>
                    <a:pt x="77" y="16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6432150" y="2865775"/>
              <a:ext cx="47850" cy="47850"/>
            </a:xfrm>
            <a:custGeom>
              <a:avLst/>
              <a:gdLst/>
              <a:ahLst/>
              <a:cxnLst/>
              <a:rect l="l" t="t" r="r" b="b"/>
              <a:pathLst>
                <a:path w="1914" h="1914" extrusionOk="0">
                  <a:moveTo>
                    <a:pt x="957" y="0"/>
                  </a:moveTo>
                  <a:cubicBezTo>
                    <a:pt x="432" y="0"/>
                    <a:pt x="0" y="432"/>
                    <a:pt x="0" y="957"/>
                  </a:cubicBezTo>
                  <a:cubicBezTo>
                    <a:pt x="0" y="1497"/>
                    <a:pt x="432" y="1914"/>
                    <a:pt x="957" y="1914"/>
                  </a:cubicBezTo>
                  <a:cubicBezTo>
                    <a:pt x="1497" y="1914"/>
                    <a:pt x="1913" y="1497"/>
                    <a:pt x="1913" y="957"/>
                  </a:cubicBezTo>
                  <a:cubicBezTo>
                    <a:pt x="1913" y="432"/>
                    <a:pt x="1497" y="0"/>
                    <a:pt x="95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6652800" y="2446075"/>
              <a:ext cx="386150" cy="408300"/>
            </a:xfrm>
            <a:custGeom>
              <a:avLst/>
              <a:gdLst/>
              <a:ahLst/>
              <a:cxnLst/>
              <a:rect l="l" t="t" r="r" b="b"/>
              <a:pathLst>
                <a:path w="15446" h="16332" extrusionOk="0">
                  <a:moveTo>
                    <a:pt x="2068" y="0"/>
                  </a:moveTo>
                  <a:lnTo>
                    <a:pt x="509" y="2269"/>
                  </a:lnTo>
                  <a:cubicBezTo>
                    <a:pt x="509" y="2269"/>
                    <a:pt x="0" y="4614"/>
                    <a:pt x="957" y="6342"/>
                  </a:cubicBezTo>
                  <a:cubicBezTo>
                    <a:pt x="1898" y="8070"/>
                    <a:pt x="3148" y="9104"/>
                    <a:pt x="4089" y="10925"/>
                  </a:cubicBezTo>
                  <a:cubicBezTo>
                    <a:pt x="5030" y="12746"/>
                    <a:pt x="5941" y="16048"/>
                    <a:pt x="5941" y="16048"/>
                  </a:cubicBezTo>
                  <a:cubicBezTo>
                    <a:pt x="5941" y="16048"/>
                    <a:pt x="6755" y="16331"/>
                    <a:pt x="7942" y="16331"/>
                  </a:cubicBezTo>
                  <a:cubicBezTo>
                    <a:pt x="9168" y="16331"/>
                    <a:pt x="10792" y="16029"/>
                    <a:pt x="12329" y="14798"/>
                  </a:cubicBezTo>
                  <a:cubicBezTo>
                    <a:pt x="15353" y="12375"/>
                    <a:pt x="15446" y="12098"/>
                    <a:pt x="15446" y="12098"/>
                  </a:cubicBezTo>
                  <a:cubicBezTo>
                    <a:pt x="15446" y="12098"/>
                    <a:pt x="11727" y="6882"/>
                    <a:pt x="9783" y="4676"/>
                  </a:cubicBezTo>
                  <a:cubicBezTo>
                    <a:pt x="7839" y="2469"/>
                    <a:pt x="5817" y="741"/>
                    <a:pt x="4783" y="401"/>
                  </a:cubicBezTo>
                  <a:cubicBezTo>
                    <a:pt x="3750" y="62"/>
                    <a:pt x="2068" y="0"/>
                    <a:pt x="20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6654325" y="2431800"/>
              <a:ext cx="58275" cy="83350"/>
            </a:xfrm>
            <a:custGeom>
              <a:avLst/>
              <a:gdLst/>
              <a:ahLst/>
              <a:cxnLst/>
              <a:rect l="l" t="t" r="r" b="b"/>
              <a:pathLst>
                <a:path w="2331" h="3334" extrusionOk="0">
                  <a:moveTo>
                    <a:pt x="1806" y="0"/>
                  </a:moveTo>
                  <a:cubicBezTo>
                    <a:pt x="1498" y="556"/>
                    <a:pt x="1" y="2531"/>
                    <a:pt x="1" y="2531"/>
                  </a:cubicBezTo>
                  <a:lnTo>
                    <a:pt x="464" y="3333"/>
                  </a:lnTo>
                  <a:lnTo>
                    <a:pt x="2331" y="571"/>
                  </a:lnTo>
                  <a:lnTo>
                    <a:pt x="18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6649700" y="2431400"/>
              <a:ext cx="50175" cy="82200"/>
            </a:xfrm>
            <a:custGeom>
              <a:avLst/>
              <a:gdLst/>
              <a:ahLst/>
              <a:cxnLst/>
              <a:rect l="l" t="t" r="r" b="b"/>
              <a:pathLst>
                <a:path w="2007" h="3288" extrusionOk="0">
                  <a:moveTo>
                    <a:pt x="1976" y="1"/>
                  </a:moveTo>
                  <a:lnTo>
                    <a:pt x="1" y="2794"/>
                  </a:lnTo>
                  <a:cubicBezTo>
                    <a:pt x="1" y="2794"/>
                    <a:pt x="1" y="2794"/>
                    <a:pt x="1" y="2809"/>
                  </a:cubicBezTo>
                  <a:lnTo>
                    <a:pt x="479" y="3288"/>
                  </a:lnTo>
                  <a:lnTo>
                    <a:pt x="494" y="3288"/>
                  </a:lnTo>
                  <a:cubicBezTo>
                    <a:pt x="510" y="3288"/>
                    <a:pt x="510" y="3272"/>
                    <a:pt x="494" y="3272"/>
                  </a:cubicBezTo>
                  <a:lnTo>
                    <a:pt x="16" y="2794"/>
                  </a:lnTo>
                  <a:lnTo>
                    <a:pt x="1991" y="16"/>
                  </a:lnTo>
                  <a:cubicBezTo>
                    <a:pt x="2007" y="1"/>
                    <a:pt x="1991" y="1"/>
                    <a:pt x="19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6705650" y="2446075"/>
              <a:ext cx="7350" cy="20075"/>
            </a:xfrm>
            <a:custGeom>
              <a:avLst/>
              <a:gdLst/>
              <a:ahLst/>
              <a:cxnLst/>
              <a:rect l="l" t="t" r="r" b="b"/>
              <a:pathLst>
                <a:path w="294" h="803" extrusionOk="0">
                  <a:moveTo>
                    <a:pt x="278" y="0"/>
                  </a:moveTo>
                  <a:cubicBezTo>
                    <a:pt x="201" y="278"/>
                    <a:pt x="123" y="540"/>
                    <a:pt x="0" y="787"/>
                  </a:cubicBezTo>
                  <a:cubicBezTo>
                    <a:pt x="0" y="787"/>
                    <a:pt x="0" y="803"/>
                    <a:pt x="15" y="803"/>
                  </a:cubicBezTo>
                  <a:lnTo>
                    <a:pt x="31" y="803"/>
                  </a:lnTo>
                  <a:cubicBezTo>
                    <a:pt x="139" y="540"/>
                    <a:pt x="232" y="278"/>
                    <a:pt x="293" y="16"/>
                  </a:cubicBezTo>
                  <a:cubicBezTo>
                    <a:pt x="293" y="0"/>
                    <a:pt x="293" y="0"/>
                    <a:pt x="27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6633500" y="2469575"/>
              <a:ext cx="156250" cy="206050"/>
            </a:xfrm>
            <a:custGeom>
              <a:avLst/>
              <a:gdLst/>
              <a:ahLst/>
              <a:cxnLst/>
              <a:rect l="l" t="t" r="r" b="b"/>
              <a:pathLst>
                <a:path w="6250" h="8242" extrusionOk="0">
                  <a:moveTo>
                    <a:pt x="3305" y="0"/>
                  </a:moveTo>
                  <a:cubicBezTo>
                    <a:pt x="2132" y="0"/>
                    <a:pt x="1281" y="1329"/>
                    <a:pt x="1281" y="1329"/>
                  </a:cubicBezTo>
                  <a:lnTo>
                    <a:pt x="1" y="5433"/>
                  </a:lnTo>
                  <a:lnTo>
                    <a:pt x="3534" y="8241"/>
                  </a:lnTo>
                  <a:cubicBezTo>
                    <a:pt x="3534" y="8241"/>
                    <a:pt x="5972" y="4044"/>
                    <a:pt x="6080" y="2964"/>
                  </a:cubicBezTo>
                  <a:cubicBezTo>
                    <a:pt x="6250" y="1313"/>
                    <a:pt x="4553" y="32"/>
                    <a:pt x="3364" y="2"/>
                  </a:cubicBezTo>
                  <a:cubicBezTo>
                    <a:pt x="3344" y="1"/>
                    <a:pt x="3325" y="0"/>
                    <a:pt x="3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6627725" y="2469725"/>
              <a:ext cx="158550" cy="133750"/>
            </a:xfrm>
            <a:custGeom>
              <a:avLst/>
              <a:gdLst/>
              <a:ahLst/>
              <a:cxnLst/>
              <a:rect l="l" t="t" r="r" b="b"/>
              <a:pathLst>
                <a:path w="6342" h="5350" extrusionOk="0">
                  <a:moveTo>
                    <a:pt x="3327" y="1"/>
                  </a:moveTo>
                  <a:cubicBezTo>
                    <a:pt x="3031" y="1"/>
                    <a:pt x="2754" y="60"/>
                    <a:pt x="2500" y="181"/>
                  </a:cubicBezTo>
                  <a:cubicBezTo>
                    <a:pt x="1991" y="428"/>
                    <a:pt x="1620" y="875"/>
                    <a:pt x="1466" y="1431"/>
                  </a:cubicBezTo>
                  <a:cubicBezTo>
                    <a:pt x="1127" y="2572"/>
                    <a:pt x="16" y="5303"/>
                    <a:pt x="0" y="5334"/>
                  </a:cubicBezTo>
                  <a:cubicBezTo>
                    <a:pt x="0" y="5334"/>
                    <a:pt x="0" y="5334"/>
                    <a:pt x="16" y="5350"/>
                  </a:cubicBezTo>
                  <a:cubicBezTo>
                    <a:pt x="16" y="5350"/>
                    <a:pt x="16" y="5334"/>
                    <a:pt x="31" y="5334"/>
                  </a:cubicBezTo>
                  <a:cubicBezTo>
                    <a:pt x="31" y="5303"/>
                    <a:pt x="1157" y="2572"/>
                    <a:pt x="1497" y="1446"/>
                  </a:cubicBezTo>
                  <a:cubicBezTo>
                    <a:pt x="1636" y="890"/>
                    <a:pt x="2006" y="443"/>
                    <a:pt x="2515" y="196"/>
                  </a:cubicBezTo>
                  <a:cubicBezTo>
                    <a:pt x="2761" y="83"/>
                    <a:pt x="3031" y="28"/>
                    <a:pt x="3323" y="28"/>
                  </a:cubicBezTo>
                  <a:cubicBezTo>
                    <a:pt x="3710" y="28"/>
                    <a:pt x="4134" y="126"/>
                    <a:pt x="4583" y="320"/>
                  </a:cubicBezTo>
                  <a:cubicBezTo>
                    <a:pt x="5246" y="613"/>
                    <a:pt x="5786" y="1168"/>
                    <a:pt x="6064" y="1832"/>
                  </a:cubicBezTo>
                  <a:cubicBezTo>
                    <a:pt x="6203" y="2140"/>
                    <a:pt x="6280" y="2480"/>
                    <a:pt x="6311" y="2804"/>
                  </a:cubicBezTo>
                  <a:cubicBezTo>
                    <a:pt x="6311" y="2819"/>
                    <a:pt x="6327" y="2819"/>
                    <a:pt x="6327" y="2819"/>
                  </a:cubicBezTo>
                  <a:cubicBezTo>
                    <a:pt x="6342" y="2819"/>
                    <a:pt x="6342" y="2819"/>
                    <a:pt x="6342" y="2804"/>
                  </a:cubicBezTo>
                  <a:cubicBezTo>
                    <a:pt x="6311" y="2464"/>
                    <a:pt x="6219" y="2140"/>
                    <a:pt x="6080" y="1832"/>
                  </a:cubicBezTo>
                  <a:cubicBezTo>
                    <a:pt x="5802" y="1153"/>
                    <a:pt x="5262" y="597"/>
                    <a:pt x="4583" y="304"/>
                  </a:cubicBezTo>
                  <a:cubicBezTo>
                    <a:pt x="4137" y="103"/>
                    <a:pt x="3715" y="1"/>
                    <a:pt x="33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6720675" y="2566050"/>
              <a:ext cx="57900" cy="108400"/>
            </a:xfrm>
            <a:custGeom>
              <a:avLst/>
              <a:gdLst/>
              <a:ahLst/>
              <a:cxnLst/>
              <a:rect l="l" t="t" r="r" b="b"/>
              <a:pathLst>
                <a:path w="2316" h="4336" extrusionOk="0">
                  <a:moveTo>
                    <a:pt x="2315" y="0"/>
                  </a:moveTo>
                  <a:cubicBezTo>
                    <a:pt x="2300" y="0"/>
                    <a:pt x="2300" y="0"/>
                    <a:pt x="2300" y="15"/>
                  </a:cubicBezTo>
                  <a:cubicBezTo>
                    <a:pt x="1729" y="1435"/>
                    <a:pt x="32" y="4290"/>
                    <a:pt x="16" y="4320"/>
                  </a:cubicBezTo>
                  <a:cubicBezTo>
                    <a:pt x="1" y="4336"/>
                    <a:pt x="1" y="4336"/>
                    <a:pt x="16" y="4336"/>
                  </a:cubicBezTo>
                  <a:lnTo>
                    <a:pt x="32" y="4336"/>
                  </a:lnTo>
                  <a:cubicBezTo>
                    <a:pt x="47" y="4305"/>
                    <a:pt x="1760" y="1450"/>
                    <a:pt x="2315" y="15"/>
                  </a:cubicBezTo>
                  <a:cubicBezTo>
                    <a:pt x="2315" y="15"/>
                    <a:pt x="2315" y="15"/>
                    <a:pt x="231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6760425" y="2579625"/>
              <a:ext cx="23925" cy="26175"/>
            </a:xfrm>
            <a:custGeom>
              <a:avLst/>
              <a:gdLst/>
              <a:ahLst/>
              <a:cxnLst/>
              <a:rect l="l" t="t" r="r" b="b"/>
              <a:pathLst>
                <a:path w="957" h="1047" extrusionOk="0">
                  <a:moveTo>
                    <a:pt x="949" y="1"/>
                  </a:moveTo>
                  <a:cubicBezTo>
                    <a:pt x="945" y="1"/>
                    <a:pt x="941" y="5"/>
                    <a:pt x="941" y="13"/>
                  </a:cubicBezTo>
                  <a:cubicBezTo>
                    <a:pt x="710" y="244"/>
                    <a:pt x="0" y="1016"/>
                    <a:pt x="0" y="1016"/>
                  </a:cubicBezTo>
                  <a:cubicBezTo>
                    <a:pt x="0" y="1031"/>
                    <a:pt x="0" y="1031"/>
                    <a:pt x="0" y="1031"/>
                  </a:cubicBezTo>
                  <a:cubicBezTo>
                    <a:pt x="0" y="1046"/>
                    <a:pt x="0" y="1046"/>
                    <a:pt x="16" y="1046"/>
                  </a:cubicBezTo>
                  <a:cubicBezTo>
                    <a:pt x="16" y="1046"/>
                    <a:pt x="16" y="1046"/>
                    <a:pt x="16" y="1031"/>
                  </a:cubicBezTo>
                  <a:cubicBezTo>
                    <a:pt x="31" y="1031"/>
                    <a:pt x="725" y="259"/>
                    <a:pt x="957" y="28"/>
                  </a:cubicBezTo>
                  <a:cubicBezTo>
                    <a:pt x="957" y="13"/>
                    <a:pt x="957" y="13"/>
                    <a:pt x="957" y="13"/>
                  </a:cubicBezTo>
                  <a:cubicBezTo>
                    <a:pt x="957" y="5"/>
                    <a:pt x="953" y="1"/>
                    <a:pt x="94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6632450" y="2591725"/>
              <a:ext cx="97525" cy="68475"/>
            </a:xfrm>
            <a:custGeom>
              <a:avLst/>
              <a:gdLst/>
              <a:ahLst/>
              <a:cxnLst/>
              <a:rect l="l" t="t" r="r" b="b"/>
              <a:pathLst>
                <a:path w="3901" h="2739" extrusionOk="0">
                  <a:moveTo>
                    <a:pt x="14" y="0"/>
                  </a:moveTo>
                  <a:cubicBezTo>
                    <a:pt x="5" y="0"/>
                    <a:pt x="1" y="11"/>
                    <a:pt x="12" y="22"/>
                  </a:cubicBezTo>
                  <a:lnTo>
                    <a:pt x="3885" y="2738"/>
                  </a:lnTo>
                  <a:lnTo>
                    <a:pt x="3900" y="2738"/>
                  </a:lnTo>
                  <a:cubicBezTo>
                    <a:pt x="3900" y="2738"/>
                    <a:pt x="3900" y="2723"/>
                    <a:pt x="3885" y="2723"/>
                  </a:cubicBezTo>
                  <a:lnTo>
                    <a:pt x="27" y="7"/>
                  </a:lnTo>
                  <a:cubicBezTo>
                    <a:pt x="23" y="2"/>
                    <a:pt x="18" y="0"/>
                    <a:pt x="1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6771225" y="2594200"/>
              <a:ext cx="136575" cy="218750"/>
            </a:xfrm>
            <a:custGeom>
              <a:avLst/>
              <a:gdLst/>
              <a:ahLst/>
              <a:cxnLst/>
              <a:rect l="l" t="t" r="r" b="b"/>
              <a:pathLst>
                <a:path w="5463" h="8750" extrusionOk="0">
                  <a:moveTo>
                    <a:pt x="16" y="0"/>
                  </a:moveTo>
                  <a:cubicBezTo>
                    <a:pt x="0" y="0"/>
                    <a:pt x="0" y="16"/>
                    <a:pt x="0" y="16"/>
                  </a:cubicBezTo>
                  <a:cubicBezTo>
                    <a:pt x="46" y="78"/>
                    <a:pt x="4197" y="5740"/>
                    <a:pt x="5447" y="8749"/>
                  </a:cubicBezTo>
                  <a:lnTo>
                    <a:pt x="5462" y="8749"/>
                  </a:lnTo>
                  <a:cubicBezTo>
                    <a:pt x="5462" y="8749"/>
                    <a:pt x="5462" y="8749"/>
                    <a:pt x="5462" y="8734"/>
                  </a:cubicBezTo>
                  <a:cubicBezTo>
                    <a:pt x="4213" y="5725"/>
                    <a:pt x="62" y="62"/>
                    <a:pt x="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6680575" y="2461650"/>
              <a:ext cx="159725" cy="44225"/>
            </a:xfrm>
            <a:custGeom>
              <a:avLst/>
              <a:gdLst/>
              <a:ahLst/>
              <a:cxnLst/>
              <a:rect l="l" t="t" r="r" b="b"/>
              <a:pathLst>
                <a:path w="6389" h="1769" extrusionOk="0">
                  <a:moveTo>
                    <a:pt x="2230" y="1"/>
                  </a:moveTo>
                  <a:cubicBezTo>
                    <a:pt x="757" y="1"/>
                    <a:pt x="0" y="704"/>
                    <a:pt x="0" y="704"/>
                  </a:cubicBezTo>
                  <a:cubicBezTo>
                    <a:pt x="380" y="447"/>
                    <a:pt x="884" y="346"/>
                    <a:pt x="1442" y="346"/>
                  </a:cubicBezTo>
                  <a:cubicBezTo>
                    <a:pt x="3533" y="346"/>
                    <a:pt x="6388" y="1769"/>
                    <a:pt x="6388" y="1769"/>
                  </a:cubicBezTo>
                  <a:lnTo>
                    <a:pt x="6357" y="1105"/>
                  </a:lnTo>
                  <a:cubicBezTo>
                    <a:pt x="6357" y="1105"/>
                    <a:pt x="6357" y="1028"/>
                    <a:pt x="3842" y="257"/>
                  </a:cubicBezTo>
                  <a:cubicBezTo>
                    <a:pt x="3234" y="71"/>
                    <a:pt x="2696" y="1"/>
                    <a:pt x="2230" y="1"/>
                  </a:cubicBezTo>
                  <a:close/>
                </a:path>
              </a:pathLst>
            </a:custGeom>
            <a:solidFill>
              <a:srgbClr val="FD9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6750375" y="2540575"/>
              <a:ext cx="132725" cy="87600"/>
            </a:xfrm>
            <a:custGeom>
              <a:avLst/>
              <a:gdLst/>
              <a:ahLst/>
              <a:cxnLst/>
              <a:rect l="l" t="t" r="r" b="b"/>
              <a:pathLst>
                <a:path w="5309" h="3504" extrusionOk="0">
                  <a:moveTo>
                    <a:pt x="5000" y="1"/>
                  </a:moveTo>
                  <a:cubicBezTo>
                    <a:pt x="5077" y="78"/>
                    <a:pt x="4198" y="973"/>
                    <a:pt x="4121" y="1065"/>
                  </a:cubicBezTo>
                  <a:cubicBezTo>
                    <a:pt x="3288" y="1911"/>
                    <a:pt x="2203" y="2834"/>
                    <a:pt x="967" y="2834"/>
                  </a:cubicBezTo>
                  <a:cubicBezTo>
                    <a:pt x="737" y="2834"/>
                    <a:pt x="503" y="2802"/>
                    <a:pt x="263" y="2732"/>
                  </a:cubicBezTo>
                  <a:lnTo>
                    <a:pt x="16" y="3256"/>
                  </a:lnTo>
                  <a:cubicBezTo>
                    <a:pt x="1" y="3256"/>
                    <a:pt x="418" y="3380"/>
                    <a:pt x="433" y="3380"/>
                  </a:cubicBezTo>
                  <a:cubicBezTo>
                    <a:pt x="772" y="3457"/>
                    <a:pt x="1127" y="3503"/>
                    <a:pt x="1467" y="3503"/>
                  </a:cubicBezTo>
                  <a:cubicBezTo>
                    <a:pt x="1914" y="3488"/>
                    <a:pt x="2362" y="3380"/>
                    <a:pt x="2763" y="3179"/>
                  </a:cubicBezTo>
                  <a:cubicBezTo>
                    <a:pt x="3133" y="2979"/>
                    <a:pt x="3457" y="2716"/>
                    <a:pt x="3735" y="2408"/>
                  </a:cubicBezTo>
                  <a:cubicBezTo>
                    <a:pt x="4136" y="2007"/>
                    <a:pt x="4507" y="1575"/>
                    <a:pt x="4831" y="1096"/>
                  </a:cubicBezTo>
                  <a:cubicBezTo>
                    <a:pt x="4954" y="926"/>
                    <a:pt x="5263" y="602"/>
                    <a:pt x="5293" y="371"/>
                  </a:cubicBezTo>
                  <a:cubicBezTo>
                    <a:pt x="5309" y="232"/>
                    <a:pt x="5108" y="109"/>
                    <a:pt x="5000" y="1"/>
                  </a:cubicBezTo>
                  <a:close/>
                </a:path>
              </a:pathLst>
            </a:custGeom>
            <a:solidFill>
              <a:srgbClr val="FD9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6799000" y="2421175"/>
              <a:ext cx="195600" cy="214325"/>
            </a:xfrm>
            <a:custGeom>
              <a:avLst/>
              <a:gdLst/>
              <a:ahLst/>
              <a:cxnLst/>
              <a:rect l="l" t="t" r="r" b="b"/>
              <a:pathLst>
                <a:path w="7824" h="8573" extrusionOk="0">
                  <a:moveTo>
                    <a:pt x="2649" y="1"/>
                  </a:moveTo>
                  <a:cubicBezTo>
                    <a:pt x="2301" y="1"/>
                    <a:pt x="1952" y="82"/>
                    <a:pt x="1636" y="240"/>
                  </a:cubicBezTo>
                  <a:cubicBezTo>
                    <a:pt x="1265" y="441"/>
                    <a:pt x="926" y="688"/>
                    <a:pt x="648" y="996"/>
                  </a:cubicBezTo>
                  <a:cubicBezTo>
                    <a:pt x="478" y="1197"/>
                    <a:pt x="0" y="1660"/>
                    <a:pt x="46" y="1953"/>
                  </a:cubicBezTo>
                  <a:cubicBezTo>
                    <a:pt x="93" y="2200"/>
                    <a:pt x="602" y="2416"/>
                    <a:pt x="787" y="2570"/>
                  </a:cubicBezTo>
                  <a:cubicBezTo>
                    <a:pt x="1049" y="2786"/>
                    <a:pt x="1312" y="3018"/>
                    <a:pt x="1559" y="3265"/>
                  </a:cubicBezTo>
                  <a:cubicBezTo>
                    <a:pt x="2068" y="3774"/>
                    <a:pt x="2546" y="4314"/>
                    <a:pt x="2994" y="4885"/>
                  </a:cubicBezTo>
                  <a:cubicBezTo>
                    <a:pt x="3889" y="5996"/>
                    <a:pt x="4722" y="7184"/>
                    <a:pt x="5756" y="8171"/>
                  </a:cubicBezTo>
                  <a:cubicBezTo>
                    <a:pt x="5910" y="8326"/>
                    <a:pt x="6080" y="8434"/>
                    <a:pt x="6265" y="8526"/>
                  </a:cubicBezTo>
                  <a:cubicBezTo>
                    <a:pt x="6354" y="8558"/>
                    <a:pt x="6445" y="8572"/>
                    <a:pt x="6535" y="8572"/>
                  </a:cubicBezTo>
                  <a:cubicBezTo>
                    <a:pt x="6974" y="8572"/>
                    <a:pt x="7402" y="8226"/>
                    <a:pt x="7607" y="7816"/>
                  </a:cubicBezTo>
                  <a:cubicBezTo>
                    <a:pt x="7746" y="7539"/>
                    <a:pt x="7823" y="7245"/>
                    <a:pt x="7823" y="6937"/>
                  </a:cubicBezTo>
                  <a:cubicBezTo>
                    <a:pt x="7823" y="5949"/>
                    <a:pt x="7129" y="5132"/>
                    <a:pt x="6527" y="4345"/>
                  </a:cubicBezTo>
                  <a:cubicBezTo>
                    <a:pt x="5972" y="3619"/>
                    <a:pt x="5462" y="2832"/>
                    <a:pt x="5030" y="2030"/>
                  </a:cubicBezTo>
                  <a:cubicBezTo>
                    <a:pt x="4660" y="1351"/>
                    <a:pt x="4305" y="595"/>
                    <a:pt x="3611" y="225"/>
                  </a:cubicBezTo>
                  <a:cubicBezTo>
                    <a:pt x="3310" y="74"/>
                    <a:pt x="2980" y="1"/>
                    <a:pt x="2649" y="1"/>
                  </a:cubicBezTo>
                  <a:close/>
                </a:path>
              </a:pathLst>
            </a:custGeom>
            <a:solidFill>
              <a:srgbClr val="FD9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6803225" y="2419175"/>
              <a:ext cx="27025" cy="33100"/>
            </a:xfrm>
            <a:custGeom>
              <a:avLst/>
              <a:gdLst/>
              <a:ahLst/>
              <a:cxnLst/>
              <a:rect l="l" t="t" r="r" b="b"/>
              <a:pathLst>
                <a:path w="1081" h="1324" extrusionOk="0">
                  <a:moveTo>
                    <a:pt x="375" y="0"/>
                  </a:moveTo>
                  <a:cubicBezTo>
                    <a:pt x="267" y="0"/>
                    <a:pt x="162" y="41"/>
                    <a:pt x="93" y="120"/>
                  </a:cubicBezTo>
                  <a:cubicBezTo>
                    <a:pt x="16" y="243"/>
                    <a:pt x="1" y="397"/>
                    <a:pt x="47" y="536"/>
                  </a:cubicBezTo>
                  <a:cubicBezTo>
                    <a:pt x="124" y="814"/>
                    <a:pt x="248" y="1076"/>
                    <a:pt x="402" y="1323"/>
                  </a:cubicBezTo>
                  <a:lnTo>
                    <a:pt x="479" y="1277"/>
                  </a:lnTo>
                  <a:cubicBezTo>
                    <a:pt x="325" y="1030"/>
                    <a:pt x="217" y="783"/>
                    <a:pt x="140" y="521"/>
                  </a:cubicBezTo>
                  <a:cubicBezTo>
                    <a:pt x="93" y="397"/>
                    <a:pt x="93" y="274"/>
                    <a:pt x="155" y="181"/>
                  </a:cubicBezTo>
                  <a:cubicBezTo>
                    <a:pt x="215" y="122"/>
                    <a:pt x="294" y="88"/>
                    <a:pt x="376" y="88"/>
                  </a:cubicBezTo>
                  <a:cubicBezTo>
                    <a:pt x="421" y="88"/>
                    <a:pt x="466" y="98"/>
                    <a:pt x="510" y="120"/>
                  </a:cubicBezTo>
                  <a:cubicBezTo>
                    <a:pt x="634" y="197"/>
                    <a:pt x="742" y="289"/>
                    <a:pt x="819" y="413"/>
                  </a:cubicBezTo>
                  <a:lnTo>
                    <a:pt x="1004" y="660"/>
                  </a:lnTo>
                  <a:lnTo>
                    <a:pt x="1081" y="598"/>
                  </a:lnTo>
                  <a:lnTo>
                    <a:pt x="896" y="367"/>
                  </a:lnTo>
                  <a:cubicBezTo>
                    <a:pt x="803" y="228"/>
                    <a:pt x="680" y="120"/>
                    <a:pt x="556" y="42"/>
                  </a:cubicBezTo>
                  <a:cubicBezTo>
                    <a:pt x="500" y="14"/>
                    <a:pt x="437" y="0"/>
                    <a:pt x="375" y="0"/>
                  </a:cubicBezTo>
                  <a:close/>
                </a:path>
              </a:pathLst>
            </a:custGeom>
            <a:solidFill>
              <a:srgbClr val="FD9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6832550" y="2431325"/>
              <a:ext cx="117675" cy="88450"/>
            </a:xfrm>
            <a:custGeom>
              <a:avLst/>
              <a:gdLst/>
              <a:ahLst/>
              <a:cxnLst/>
              <a:rect l="l" t="t" r="r" b="b"/>
              <a:pathLst>
                <a:path w="4707" h="3538" extrusionOk="0">
                  <a:moveTo>
                    <a:pt x="127" y="1"/>
                  </a:moveTo>
                  <a:cubicBezTo>
                    <a:pt x="90" y="1"/>
                    <a:pt x="53" y="2"/>
                    <a:pt x="16" y="4"/>
                  </a:cubicBezTo>
                  <a:cubicBezTo>
                    <a:pt x="1" y="4"/>
                    <a:pt x="1" y="19"/>
                    <a:pt x="1" y="19"/>
                  </a:cubicBezTo>
                  <a:cubicBezTo>
                    <a:pt x="1" y="35"/>
                    <a:pt x="1" y="35"/>
                    <a:pt x="16" y="35"/>
                  </a:cubicBezTo>
                  <a:cubicBezTo>
                    <a:pt x="65" y="30"/>
                    <a:pt x="114" y="28"/>
                    <a:pt x="163" y="28"/>
                  </a:cubicBezTo>
                  <a:cubicBezTo>
                    <a:pt x="631" y="28"/>
                    <a:pt x="1067" y="230"/>
                    <a:pt x="1528" y="621"/>
                  </a:cubicBezTo>
                  <a:cubicBezTo>
                    <a:pt x="1960" y="1022"/>
                    <a:pt x="2330" y="1470"/>
                    <a:pt x="2639" y="1964"/>
                  </a:cubicBezTo>
                  <a:lnTo>
                    <a:pt x="2655" y="1979"/>
                  </a:lnTo>
                  <a:cubicBezTo>
                    <a:pt x="2979" y="2473"/>
                    <a:pt x="3364" y="2936"/>
                    <a:pt x="3796" y="3321"/>
                  </a:cubicBezTo>
                  <a:cubicBezTo>
                    <a:pt x="3920" y="3445"/>
                    <a:pt x="4090" y="3522"/>
                    <a:pt x="4259" y="3537"/>
                  </a:cubicBezTo>
                  <a:cubicBezTo>
                    <a:pt x="4398" y="3537"/>
                    <a:pt x="4537" y="3476"/>
                    <a:pt x="4630" y="3383"/>
                  </a:cubicBezTo>
                  <a:cubicBezTo>
                    <a:pt x="4676" y="3337"/>
                    <a:pt x="4707" y="3275"/>
                    <a:pt x="4707" y="3213"/>
                  </a:cubicBezTo>
                  <a:cubicBezTo>
                    <a:pt x="4707" y="3213"/>
                    <a:pt x="4691" y="3198"/>
                    <a:pt x="4691" y="3198"/>
                  </a:cubicBezTo>
                  <a:cubicBezTo>
                    <a:pt x="4676" y="3198"/>
                    <a:pt x="4676" y="3213"/>
                    <a:pt x="4676" y="3213"/>
                  </a:cubicBezTo>
                  <a:cubicBezTo>
                    <a:pt x="4676" y="3275"/>
                    <a:pt x="4660" y="3321"/>
                    <a:pt x="4614" y="3368"/>
                  </a:cubicBezTo>
                  <a:cubicBezTo>
                    <a:pt x="4522" y="3460"/>
                    <a:pt x="4398" y="3507"/>
                    <a:pt x="4259" y="3522"/>
                  </a:cubicBezTo>
                  <a:cubicBezTo>
                    <a:pt x="4090" y="3507"/>
                    <a:pt x="3935" y="3429"/>
                    <a:pt x="3812" y="3306"/>
                  </a:cubicBezTo>
                  <a:cubicBezTo>
                    <a:pt x="3380" y="2920"/>
                    <a:pt x="2994" y="2457"/>
                    <a:pt x="2670" y="1964"/>
                  </a:cubicBezTo>
                  <a:lnTo>
                    <a:pt x="2655" y="1948"/>
                  </a:lnTo>
                  <a:cubicBezTo>
                    <a:pt x="2346" y="1454"/>
                    <a:pt x="1976" y="1007"/>
                    <a:pt x="1544" y="606"/>
                  </a:cubicBezTo>
                  <a:cubicBezTo>
                    <a:pt x="1070" y="190"/>
                    <a:pt x="611" y="1"/>
                    <a:pt x="1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6819825" y="2441050"/>
              <a:ext cx="115750" cy="116925"/>
            </a:xfrm>
            <a:custGeom>
              <a:avLst/>
              <a:gdLst/>
              <a:ahLst/>
              <a:cxnLst/>
              <a:rect l="l" t="t" r="r" b="b"/>
              <a:pathLst>
                <a:path w="4630" h="4677" extrusionOk="0">
                  <a:moveTo>
                    <a:pt x="0" y="1"/>
                  </a:moveTo>
                  <a:cubicBezTo>
                    <a:pt x="0" y="1"/>
                    <a:pt x="0" y="16"/>
                    <a:pt x="0" y="16"/>
                  </a:cubicBezTo>
                  <a:cubicBezTo>
                    <a:pt x="525" y="278"/>
                    <a:pt x="1003" y="587"/>
                    <a:pt x="1435" y="973"/>
                  </a:cubicBezTo>
                  <a:cubicBezTo>
                    <a:pt x="1636" y="1158"/>
                    <a:pt x="1837" y="1359"/>
                    <a:pt x="2006" y="1528"/>
                  </a:cubicBezTo>
                  <a:cubicBezTo>
                    <a:pt x="2948" y="2500"/>
                    <a:pt x="3827" y="3550"/>
                    <a:pt x="4614" y="4661"/>
                  </a:cubicBezTo>
                  <a:cubicBezTo>
                    <a:pt x="4614" y="4676"/>
                    <a:pt x="4614" y="4676"/>
                    <a:pt x="4614" y="4676"/>
                  </a:cubicBezTo>
                  <a:cubicBezTo>
                    <a:pt x="4629" y="4676"/>
                    <a:pt x="4629" y="4661"/>
                    <a:pt x="4629" y="4661"/>
                  </a:cubicBezTo>
                  <a:cubicBezTo>
                    <a:pt x="3842" y="3534"/>
                    <a:pt x="2963" y="2485"/>
                    <a:pt x="2022" y="1513"/>
                  </a:cubicBezTo>
                  <a:cubicBezTo>
                    <a:pt x="1852" y="1343"/>
                    <a:pt x="1651" y="1143"/>
                    <a:pt x="1451" y="957"/>
                  </a:cubicBezTo>
                  <a:cubicBezTo>
                    <a:pt x="1019" y="572"/>
                    <a:pt x="525" y="248"/>
                    <a:pt x="1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6902375" y="2532700"/>
              <a:ext cx="63550" cy="48400"/>
            </a:xfrm>
            <a:custGeom>
              <a:avLst/>
              <a:gdLst/>
              <a:ahLst/>
              <a:cxnLst/>
              <a:rect l="l" t="t" r="r" b="b"/>
              <a:pathLst>
                <a:path w="2542" h="1936" extrusionOk="0">
                  <a:moveTo>
                    <a:pt x="2528" y="1"/>
                  </a:moveTo>
                  <a:cubicBezTo>
                    <a:pt x="2525" y="1"/>
                    <a:pt x="2520" y="3"/>
                    <a:pt x="2516" y="7"/>
                  </a:cubicBezTo>
                  <a:cubicBezTo>
                    <a:pt x="1744" y="717"/>
                    <a:pt x="911" y="1365"/>
                    <a:pt x="16" y="1920"/>
                  </a:cubicBezTo>
                  <a:cubicBezTo>
                    <a:pt x="0" y="1920"/>
                    <a:pt x="0" y="1920"/>
                    <a:pt x="16" y="1936"/>
                  </a:cubicBezTo>
                  <a:cubicBezTo>
                    <a:pt x="911" y="1380"/>
                    <a:pt x="1759" y="732"/>
                    <a:pt x="2531" y="23"/>
                  </a:cubicBezTo>
                  <a:cubicBezTo>
                    <a:pt x="2542" y="12"/>
                    <a:pt x="2537" y="1"/>
                    <a:pt x="25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6944425" y="2505350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22" y="0"/>
                  </a:moveTo>
                  <a:cubicBezTo>
                    <a:pt x="112" y="0"/>
                    <a:pt x="102" y="2"/>
                    <a:pt x="93" y="6"/>
                  </a:cubicBezTo>
                  <a:cubicBezTo>
                    <a:pt x="0" y="52"/>
                    <a:pt x="47" y="206"/>
                    <a:pt x="93" y="268"/>
                  </a:cubicBezTo>
                  <a:cubicBezTo>
                    <a:pt x="170" y="391"/>
                    <a:pt x="278" y="499"/>
                    <a:pt x="386" y="576"/>
                  </a:cubicBezTo>
                  <a:cubicBezTo>
                    <a:pt x="401" y="592"/>
                    <a:pt x="432" y="607"/>
                    <a:pt x="463" y="607"/>
                  </a:cubicBezTo>
                  <a:cubicBezTo>
                    <a:pt x="479" y="592"/>
                    <a:pt x="509" y="576"/>
                    <a:pt x="509" y="546"/>
                  </a:cubicBezTo>
                  <a:cubicBezTo>
                    <a:pt x="509" y="515"/>
                    <a:pt x="509" y="499"/>
                    <a:pt x="494" y="468"/>
                  </a:cubicBezTo>
                  <a:cubicBezTo>
                    <a:pt x="448" y="360"/>
                    <a:pt x="386" y="252"/>
                    <a:pt x="324" y="144"/>
                  </a:cubicBezTo>
                  <a:cubicBezTo>
                    <a:pt x="284" y="90"/>
                    <a:pt x="195" y="0"/>
                    <a:pt x="12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6806700" y="2476925"/>
              <a:ext cx="34350" cy="27800"/>
            </a:xfrm>
            <a:custGeom>
              <a:avLst/>
              <a:gdLst/>
              <a:ahLst/>
              <a:cxnLst/>
              <a:rect l="l" t="t" r="r" b="b"/>
              <a:pathLst>
                <a:path w="1374" h="1112" extrusionOk="0">
                  <a:moveTo>
                    <a:pt x="1" y="1"/>
                  </a:moveTo>
                  <a:cubicBezTo>
                    <a:pt x="1" y="16"/>
                    <a:pt x="1" y="16"/>
                    <a:pt x="1" y="32"/>
                  </a:cubicBezTo>
                  <a:cubicBezTo>
                    <a:pt x="16" y="32"/>
                    <a:pt x="1173" y="896"/>
                    <a:pt x="1359" y="1112"/>
                  </a:cubicBezTo>
                  <a:lnTo>
                    <a:pt x="1374" y="1112"/>
                  </a:lnTo>
                  <a:cubicBezTo>
                    <a:pt x="1374" y="1096"/>
                    <a:pt x="1374" y="1096"/>
                    <a:pt x="1374" y="1096"/>
                  </a:cubicBezTo>
                  <a:cubicBezTo>
                    <a:pt x="1189" y="880"/>
                    <a:pt x="62" y="47"/>
                    <a:pt x="1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6873450" y="2542900"/>
              <a:ext cx="8900" cy="10425"/>
            </a:xfrm>
            <a:custGeom>
              <a:avLst/>
              <a:gdLst/>
              <a:ahLst/>
              <a:cxnLst/>
              <a:rect l="l" t="t" r="r" b="b"/>
              <a:pathLst>
                <a:path w="356" h="417" extrusionOk="0">
                  <a:moveTo>
                    <a:pt x="0" y="0"/>
                  </a:moveTo>
                  <a:cubicBezTo>
                    <a:pt x="0" y="0"/>
                    <a:pt x="0" y="16"/>
                    <a:pt x="0" y="16"/>
                  </a:cubicBezTo>
                  <a:lnTo>
                    <a:pt x="340" y="417"/>
                  </a:lnTo>
                  <a:lnTo>
                    <a:pt x="355" y="417"/>
                  </a:lnTo>
                  <a:cubicBezTo>
                    <a:pt x="355" y="417"/>
                    <a:pt x="355" y="401"/>
                    <a:pt x="355" y="40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5" name="Google Shape;455;p7"/>
          <p:cNvGrpSpPr/>
          <p:nvPr/>
        </p:nvGrpSpPr>
        <p:grpSpPr>
          <a:xfrm>
            <a:off x="2525523" y="1640507"/>
            <a:ext cx="1899834" cy="1937376"/>
            <a:chOff x="4711300" y="2264100"/>
            <a:chExt cx="1262600" cy="1287550"/>
          </a:xfrm>
        </p:grpSpPr>
        <p:sp>
          <p:nvSpPr>
            <p:cNvPr id="456" name="Google Shape;456;p7"/>
            <p:cNvSpPr/>
            <p:nvPr/>
          </p:nvSpPr>
          <p:spPr>
            <a:xfrm>
              <a:off x="5343550" y="2867700"/>
              <a:ext cx="181325" cy="435150"/>
            </a:xfrm>
            <a:custGeom>
              <a:avLst/>
              <a:gdLst/>
              <a:ahLst/>
              <a:cxnLst/>
              <a:rect l="l" t="t" r="r" b="b"/>
              <a:pathLst>
                <a:path w="7253" h="17406" extrusionOk="0">
                  <a:moveTo>
                    <a:pt x="1482" y="0"/>
                  </a:moveTo>
                  <a:cubicBezTo>
                    <a:pt x="1482" y="0"/>
                    <a:pt x="864" y="7283"/>
                    <a:pt x="818" y="8950"/>
                  </a:cubicBezTo>
                  <a:cubicBezTo>
                    <a:pt x="772" y="10616"/>
                    <a:pt x="0" y="16866"/>
                    <a:pt x="0" y="16866"/>
                  </a:cubicBezTo>
                  <a:lnTo>
                    <a:pt x="2207" y="17406"/>
                  </a:lnTo>
                  <a:lnTo>
                    <a:pt x="7253" y="479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5343550" y="2867700"/>
              <a:ext cx="181325" cy="435150"/>
            </a:xfrm>
            <a:custGeom>
              <a:avLst/>
              <a:gdLst/>
              <a:ahLst/>
              <a:cxnLst/>
              <a:rect l="l" t="t" r="r" b="b"/>
              <a:pathLst>
                <a:path w="7253" h="17406" extrusionOk="0">
                  <a:moveTo>
                    <a:pt x="1482" y="0"/>
                  </a:moveTo>
                  <a:cubicBezTo>
                    <a:pt x="1482" y="0"/>
                    <a:pt x="864" y="7283"/>
                    <a:pt x="818" y="8950"/>
                  </a:cubicBezTo>
                  <a:cubicBezTo>
                    <a:pt x="772" y="10616"/>
                    <a:pt x="0" y="16866"/>
                    <a:pt x="0" y="16866"/>
                  </a:cubicBezTo>
                  <a:lnTo>
                    <a:pt x="2207" y="17406"/>
                  </a:lnTo>
                  <a:lnTo>
                    <a:pt x="7253" y="479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5225900" y="3343725"/>
              <a:ext cx="172050" cy="96075"/>
            </a:xfrm>
            <a:custGeom>
              <a:avLst/>
              <a:gdLst/>
              <a:ahLst/>
              <a:cxnLst/>
              <a:rect l="l" t="t" r="r" b="b"/>
              <a:pathLst>
                <a:path w="6882" h="3843" extrusionOk="0">
                  <a:moveTo>
                    <a:pt x="6496" y="0"/>
                  </a:moveTo>
                  <a:cubicBezTo>
                    <a:pt x="6496" y="0"/>
                    <a:pt x="5115" y="339"/>
                    <a:pt x="4269" y="339"/>
                  </a:cubicBezTo>
                  <a:cubicBezTo>
                    <a:pt x="4002" y="339"/>
                    <a:pt x="3788" y="305"/>
                    <a:pt x="3688" y="216"/>
                  </a:cubicBezTo>
                  <a:cubicBezTo>
                    <a:pt x="3688" y="216"/>
                    <a:pt x="3518" y="340"/>
                    <a:pt x="3271" y="494"/>
                  </a:cubicBezTo>
                  <a:cubicBezTo>
                    <a:pt x="3256" y="509"/>
                    <a:pt x="3241" y="525"/>
                    <a:pt x="3225" y="525"/>
                  </a:cubicBezTo>
                  <a:cubicBezTo>
                    <a:pt x="3163" y="571"/>
                    <a:pt x="3086" y="617"/>
                    <a:pt x="3024" y="664"/>
                  </a:cubicBezTo>
                  <a:cubicBezTo>
                    <a:pt x="3009" y="679"/>
                    <a:pt x="2994" y="679"/>
                    <a:pt x="2978" y="695"/>
                  </a:cubicBezTo>
                  <a:cubicBezTo>
                    <a:pt x="2886" y="741"/>
                    <a:pt x="2808" y="803"/>
                    <a:pt x="2716" y="864"/>
                  </a:cubicBezTo>
                  <a:cubicBezTo>
                    <a:pt x="2700" y="864"/>
                    <a:pt x="2685" y="880"/>
                    <a:pt x="2670" y="880"/>
                  </a:cubicBezTo>
                  <a:cubicBezTo>
                    <a:pt x="2392" y="1065"/>
                    <a:pt x="2099" y="1250"/>
                    <a:pt x="1914" y="1358"/>
                  </a:cubicBezTo>
                  <a:cubicBezTo>
                    <a:pt x="1790" y="1420"/>
                    <a:pt x="1636" y="1481"/>
                    <a:pt x="1466" y="1559"/>
                  </a:cubicBezTo>
                  <a:cubicBezTo>
                    <a:pt x="1451" y="1574"/>
                    <a:pt x="1435" y="1574"/>
                    <a:pt x="1420" y="1589"/>
                  </a:cubicBezTo>
                  <a:cubicBezTo>
                    <a:pt x="818" y="1852"/>
                    <a:pt x="77" y="2191"/>
                    <a:pt x="31" y="2592"/>
                  </a:cubicBezTo>
                  <a:cubicBezTo>
                    <a:pt x="0" y="2994"/>
                    <a:pt x="309" y="3426"/>
                    <a:pt x="587" y="3673"/>
                  </a:cubicBezTo>
                  <a:cubicBezTo>
                    <a:pt x="602" y="3688"/>
                    <a:pt x="617" y="3703"/>
                    <a:pt x="633" y="3703"/>
                  </a:cubicBezTo>
                  <a:cubicBezTo>
                    <a:pt x="695" y="3750"/>
                    <a:pt x="756" y="3796"/>
                    <a:pt x="833" y="3827"/>
                  </a:cubicBezTo>
                  <a:cubicBezTo>
                    <a:pt x="859" y="3838"/>
                    <a:pt x="899" y="3843"/>
                    <a:pt x="949" y="3843"/>
                  </a:cubicBezTo>
                  <a:cubicBezTo>
                    <a:pt x="1469" y="3843"/>
                    <a:pt x="3180" y="3314"/>
                    <a:pt x="3827" y="3271"/>
                  </a:cubicBezTo>
                  <a:cubicBezTo>
                    <a:pt x="4537" y="3225"/>
                    <a:pt x="6357" y="2793"/>
                    <a:pt x="6728" y="2592"/>
                  </a:cubicBezTo>
                  <a:cubicBezTo>
                    <a:pt x="6820" y="2546"/>
                    <a:pt x="6867" y="2376"/>
                    <a:pt x="6867" y="2145"/>
                  </a:cubicBezTo>
                  <a:lnTo>
                    <a:pt x="6882" y="2083"/>
                  </a:lnTo>
                  <a:cubicBezTo>
                    <a:pt x="6851" y="1574"/>
                    <a:pt x="6774" y="1049"/>
                    <a:pt x="6651" y="556"/>
                  </a:cubicBezTo>
                  <a:cubicBezTo>
                    <a:pt x="6651" y="540"/>
                    <a:pt x="6651" y="540"/>
                    <a:pt x="6651" y="540"/>
                  </a:cubicBezTo>
                  <a:cubicBezTo>
                    <a:pt x="6604" y="355"/>
                    <a:pt x="6558" y="170"/>
                    <a:pt x="6496" y="0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5240550" y="3395800"/>
              <a:ext cx="157400" cy="40525"/>
            </a:xfrm>
            <a:custGeom>
              <a:avLst/>
              <a:gdLst/>
              <a:ahLst/>
              <a:cxnLst/>
              <a:rect l="l" t="t" r="r" b="b"/>
              <a:pathLst>
                <a:path w="6296" h="1621" extrusionOk="0">
                  <a:moveTo>
                    <a:pt x="6296" y="0"/>
                  </a:moveTo>
                  <a:cubicBezTo>
                    <a:pt x="6281" y="0"/>
                    <a:pt x="6203" y="108"/>
                    <a:pt x="5602" y="340"/>
                  </a:cubicBezTo>
                  <a:cubicBezTo>
                    <a:pt x="5586" y="340"/>
                    <a:pt x="5571" y="355"/>
                    <a:pt x="5555" y="355"/>
                  </a:cubicBezTo>
                  <a:cubicBezTo>
                    <a:pt x="5447" y="401"/>
                    <a:pt x="5308" y="448"/>
                    <a:pt x="5139" y="509"/>
                  </a:cubicBezTo>
                  <a:cubicBezTo>
                    <a:pt x="4614" y="679"/>
                    <a:pt x="3318" y="941"/>
                    <a:pt x="2145" y="1173"/>
                  </a:cubicBezTo>
                  <a:cubicBezTo>
                    <a:pt x="2130" y="1188"/>
                    <a:pt x="2114" y="1188"/>
                    <a:pt x="2099" y="1188"/>
                  </a:cubicBezTo>
                  <a:cubicBezTo>
                    <a:pt x="1111" y="1389"/>
                    <a:pt x="217" y="1543"/>
                    <a:pt x="1" y="1590"/>
                  </a:cubicBezTo>
                  <a:cubicBezTo>
                    <a:pt x="16" y="1605"/>
                    <a:pt x="31" y="1605"/>
                    <a:pt x="47" y="1620"/>
                  </a:cubicBezTo>
                  <a:cubicBezTo>
                    <a:pt x="649" y="1512"/>
                    <a:pt x="4198" y="864"/>
                    <a:pt x="5154" y="540"/>
                  </a:cubicBezTo>
                  <a:cubicBezTo>
                    <a:pt x="5941" y="278"/>
                    <a:pt x="6203" y="124"/>
                    <a:pt x="6281" y="62"/>
                  </a:cubicBezTo>
                  <a:lnTo>
                    <a:pt x="629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5261000" y="3382300"/>
              <a:ext cx="33575" cy="44000"/>
            </a:xfrm>
            <a:custGeom>
              <a:avLst/>
              <a:gdLst/>
              <a:ahLst/>
              <a:cxnLst/>
              <a:rect l="l" t="t" r="r" b="b"/>
              <a:pathLst>
                <a:path w="1343" h="1760" extrusionOk="0">
                  <a:moveTo>
                    <a:pt x="31" y="0"/>
                  </a:moveTo>
                  <a:lnTo>
                    <a:pt x="0" y="46"/>
                  </a:lnTo>
                  <a:cubicBezTo>
                    <a:pt x="16" y="46"/>
                    <a:pt x="803" y="509"/>
                    <a:pt x="1296" y="1759"/>
                  </a:cubicBezTo>
                  <a:lnTo>
                    <a:pt x="1343" y="1744"/>
                  </a:lnTo>
                  <a:cubicBezTo>
                    <a:pt x="849" y="478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5374025" y="3356450"/>
              <a:ext cx="18525" cy="48250"/>
            </a:xfrm>
            <a:custGeom>
              <a:avLst/>
              <a:gdLst/>
              <a:ahLst/>
              <a:cxnLst/>
              <a:rect l="l" t="t" r="r" b="b"/>
              <a:pathLst>
                <a:path w="741" h="1930" extrusionOk="0">
                  <a:moveTo>
                    <a:pt x="695" y="0"/>
                  </a:moveTo>
                  <a:cubicBezTo>
                    <a:pt x="695" y="16"/>
                    <a:pt x="0" y="1080"/>
                    <a:pt x="216" y="1929"/>
                  </a:cubicBezTo>
                  <a:lnTo>
                    <a:pt x="263" y="1914"/>
                  </a:lnTo>
                  <a:cubicBezTo>
                    <a:pt x="47" y="1096"/>
                    <a:pt x="726" y="47"/>
                    <a:pt x="741" y="31"/>
                  </a:cubicBezTo>
                  <a:lnTo>
                    <a:pt x="69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5292625" y="3364925"/>
              <a:ext cx="20850" cy="19700"/>
            </a:xfrm>
            <a:custGeom>
              <a:avLst/>
              <a:gdLst/>
              <a:ahLst/>
              <a:cxnLst/>
              <a:rect l="l" t="t" r="r" b="b"/>
              <a:pathLst>
                <a:path w="834" h="788" extrusionOk="0">
                  <a:moveTo>
                    <a:pt x="47" y="1"/>
                  </a:moveTo>
                  <a:cubicBezTo>
                    <a:pt x="31" y="16"/>
                    <a:pt x="16" y="32"/>
                    <a:pt x="1" y="32"/>
                  </a:cubicBezTo>
                  <a:cubicBezTo>
                    <a:pt x="340" y="186"/>
                    <a:pt x="618" y="448"/>
                    <a:pt x="788" y="772"/>
                  </a:cubicBezTo>
                  <a:cubicBezTo>
                    <a:pt x="788" y="772"/>
                    <a:pt x="803" y="788"/>
                    <a:pt x="818" y="788"/>
                  </a:cubicBezTo>
                  <a:cubicBezTo>
                    <a:pt x="818" y="788"/>
                    <a:pt x="818" y="772"/>
                    <a:pt x="818" y="772"/>
                  </a:cubicBezTo>
                  <a:cubicBezTo>
                    <a:pt x="834" y="772"/>
                    <a:pt x="834" y="757"/>
                    <a:pt x="834" y="741"/>
                  </a:cubicBezTo>
                  <a:cubicBezTo>
                    <a:pt x="664" y="417"/>
                    <a:pt x="386" y="171"/>
                    <a:pt x="4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5300350" y="3360300"/>
              <a:ext cx="18925" cy="18550"/>
            </a:xfrm>
            <a:custGeom>
              <a:avLst/>
              <a:gdLst/>
              <a:ahLst/>
              <a:cxnLst/>
              <a:rect l="l" t="t" r="r" b="b"/>
              <a:pathLst>
                <a:path w="757" h="742" extrusionOk="0">
                  <a:moveTo>
                    <a:pt x="46" y="1"/>
                  </a:moveTo>
                  <a:cubicBezTo>
                    <a:pt x="31" y="16"/>
                    <a:pt x="16" y="16"/>
                    <a:pt x="0" y="32"/>
                  </a:cubicBezTo>
                  <a:cubicBezTo>
                    <a:pt x="293" y="186"/>
                    <a:pt x="540" y="433"/>
                    <a:pt x="710" y="726"/>
                  </a:cubicBezTo>
                  <a:cubicBezTo>
                    <a:pt x="710" y="741"/>
                    <a:pt x="725" y="741"/>
                    <a:pt x="725" y="741"/>
                  </a:cubicBezTo>
                  <a:lnTo>
                    <a:pt x="741" y="741"/>
                  </a:lnTo>
                  <a:cubicBezTo>
                    <a:pt x="756" y="726"/>
                    <a:pt x="756" y="710"/>
                    <a:pt x="741" y="710"/>
                  </a:cubicBezTo>
                  <a:cubicBezTo>
                    <a:pt x="587" y="402"/>
                    <a:pt x="340" y="170"/>
                    <a:pt x="4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5306525" y="33560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46" y="1"/>
                  </a:moveTo>
                  <a:cubicBezTo>
                    <a:pt x="31" y="16"/>
                    <a:pt x="16" y="32"/>
                    <a:pt x="0" y="32"/>
                  </a:cubicBezTo>
                  <a:cubicBezTo>
                    <a:pt x="278" y="186"/>
                    <a:pt x="509" y="418"/>
                    <a:pt x="664" y="695"/>
                  </a:cubicBezTo>
                  <a:cubicBezTo>
                    <a:pt x="664" y="711"/>
                    <a:pt x="664" y="711"/>
                    <a:pt x="679" y="711"/>
                  </a:cubicBezTo>
                  <a:lnTo>
                    <a:pt x="694" y="711"/>
                  </a:lnTo>
                  <a:cubicBezTo>
                    <a:pt x="694" y="711"/>
                    <a:pt x="710" y="695"/>
                    <a:pt x="694" y="680"/>
                  </a:cubicBezTo>
                  <a:cubicBezTo>
                    <a:pt x="540" y="402"/>
                    <a:pt x="324" y="171"/>
                    <a:pt x="4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5318075" y="3290475"/>
              <a:ext cx="77575" cy="69550"/>
            </a:xfrm>
            <a:custGeom>
              <a:avLst/>
              <a:gdLst/>
              <a:ahLst/>
              <a:cxnLst/>
              <a:rect l="l" t="t" r="r" b="b"/>
              <a:pathLst>
                <a:path w="3103" h="2782" extrusionOk="0">
                  <a:moveTo>
                    <a:pt x="1220" y="1"/>
                  </a:moveTo>
                  <a:cubicBezTo>
                    <a:pt x="1220" y="1"/>
                    <a:pt x="942" y="1281"/>
                    <a:pt x="526" y="1729"/>
                  </a:cubicBezTo>
                  <a:cubicBezTo>
                    <a:pt x="124" y="2176"/>
                    <a:pt x="1" y="2346"/>
                    <a:pt x="1" y="2346"/>
                  </a:cubicBezTo>
                  <a:cubicBezTo>
                    <a:pt x="1" y="2346"/>
                    <a:pt x="921" y="2781"/>
                    <a:pt x="1711" y="2781"/>
                  </a:cubicBezTo>
                  <a:cubicBezTo>
                    <a:pt x="1802" y="2781"/>
                    <a:pt x="1891" y="2775"/>
                    <a:pt x="1976" y="2763"/>
                  </a:cubicBezTo>
                  <a:cubicBezTo>
                    <a:pt x="2362" y="2716"/>
                    <a:pt x="2670" y="2470"/>
                    <a:pt x="2809" y="2130"/>
                  </a:cubicBezTo>
                  <a:lnTo>
                    <a:pt x="3102" y="464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5458875" y="2943700"/>
              <a:ext cx="282025" cy="347950"/>
            </a:xfrm>
            <a:custGeom>
              <a:avLst/>
              <a:gdLst/>
              <a:ahLst/>
              <a:cxnLst/>
              <a:rect l="l" t="t" r="r" b="b"/>
              <a:pathLst>
                <a:path w="11281" h="13918" extrusionOk="0">
                  <a:moveTo>
                    <a:pt x="587" y="0"/>
                  </a:moveTo>
                  <a:lnTo>
                    <a:pt x="1" y="463"/>
                  </a:lnTo>
                  <a:lnTo>
                    <a:pt x="10571" y="13779"/>
                  </a:lnTo>
                  <a:cubicBezTo>
                    <a:pt x="10642" y="13869"/>
                    <a:pt x="10756" y="13917"/>
                    <a:pt x="10869" y="13917"/>
                  </a:cubicBezTo>
                  <a:cubicBezTo>
                    <a:pt x="10950" y="13917"/>
                    <a:pt x="11031" y="13892"/>
                    <a:pt x="11095" y="13841"/>
                  </a:cubicBezTo>
                  <a:cubicBezTo>
                    <a:pt x="11250" y="13702"/>
                    <a:pt x="11280" y="13471"/>
                    <a:pt x="11157" y="13316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5475475" y="2953725"/>
              <a:ext cx="6200" cy="23550"/>
            </a:xfrm>
            <a:custGeom>
              <a:avLst/>
              <a:gdLst/>
              <a:ahLst/>
              <a:cxnLst/>
              <a:rect l="l" t="t" r="r" b="b"/>
              <a:pathLst>
                <a:path w="248" h="942" extrusionOk="0">
                  <a:moveTo>
                    <a:pt x="247" y="0"/>
                  </a:moveTo>
                  <a:cubicBezTo>
                    <a:pt x="232" y="0"/>
                    <a:pt x="232" y="16"/>
                    <a:pt x="232" y="16"/>
                  </a:cubicBezTo>
                  <a:lnTo>
                    <a:pt x="0" y="926"/>
                  </a:lnTo>
                  <a:cubicBezTo>
                    <a:pt x="0" y="926"/>
                    <a:pt x="16" y="926"/>
                    <a:pt x="16" y="942"/>
                  </a:cubicBezTo>
                  <a:cubicBezTo>
                    <a:pt x="31" y="942"/>
                    <a:pt x="31" y="926"/>
                    <a:pt x="31" y="926"/>
                  </a:cubicBezTo>
                  <a:lnTo>
                    <a:pt x="247" y="16"/>
                  </a:lnTo>
                  <a:cubicBezTo>
                    <a:pt x="247" y="16"/>
                    <a:pt x="247" y="16"/>
                    <a:pt x="2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5441925" y="3281225"/>
              <a:ext cx="300525" cy="24700"/>
            </a:xfrm>
            <a:custGeom>
              <a:avLst/>
              <a:gdLst/>
              <a:ahLst/>
              <a:cxnLst/>
              <a:rect l="l" t="t" r="r" b="b"/>
              <a:pathLst>
                <a:path w="12021" h="988" extrusionOk="0">
                  <a:moveTo>
                    <a:pt x="15" y="0"/>
                  </a:moveTo>
                  <a:lnTo>
                    <a:pt x="0" y="772"/>
                  </a:lnTo>
                  <a:lnTo>
                    <a:pt x="12005" y="988"/>
                  </a:lnTo>
                  <a:lnTo>
                    <a:pt x="12020" y="23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5327725" y="3334625"/>
              <a:ext cx="132350" cy="48850"/>
            </a:xfrm>
            <a:custGeom>
              <a:avLst/>
              <a:gdLst/>
              <a:ahLst/>
              <a:cxnLst/>
              <a:rect l="l" t="t" r="r" b="b"/>
              <a:pathLst>
                <a:path w="5294" h="1954" extrusionOk="0">
                  <a:moveTo>
                    <a:pt x="4801" y="0"/>
                  </a:moveTo>
                  <a:cubicBezTo>
                    <a:pt x="4775" y="0"/>
                    <a:pt x="4748" y="3"/>
                    <a:pt x="4722" y="9"/>
                  </a:cubicBezTo>
                  <a:lnTo>
                    <a:pt x="649" y="842"/>
                  </a:lnTo>
                  <a:cubicBezTo>
                    <a:pt x="263" y="920"/>
                    <a:pt x="1" y="1305"/>
                    <a:pt x="78" y="1707"/>
                  </a:cubicBezTo>
                  <a:lnTo>
                    <a:pt x="140" y="1953"/>
                  </a:lnTo>
                  <a:lnTo>
                    <a:pt x="5293" y="904"/>
                  </a:lnTo>
                  <a:lnTo>
                    <a:pt x="5170" y="318"/>
                  </a:lnTo>
                  <a:cubicBezTo>
                    <a:pt x="5143" y="130"/>
                    <a:pt x="4976" y="0"/>
                    <a:pt x="48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5387125" y="3291825"/>
              <a:ext cx="12375" cy="62725"/>
            </a:xfrm>
            <a:custGeom>
              <a:avLst/>
              <a:gdLst/>
              <a:ahLst/>
              <a:cxnLst/>
              <a:rect l="l" t="t" r="r" b="b"/>
              <a:pathLst>
                <a:path w="495" h="2509" extrusionOk="0">
                  <a:moveTo>
                    <a:pt x="56" y="0"/>
                  </a:moveTo>
                  <a:cubicBezTo>
                    <a:pt x="30" y="0"/>
                    <a:pt x="1" y="20"/>
                    <a:pt x="1" y="55"/>
                  </a:cubicBezTo>
                  <a:lnTo>
                    <a:pt x="402" y="2477"/>
                  </a:lnTo>
                  <a:cubicBezTo>
                    <a:pt x="402" y="2493"/>
                    <a:pt x="433" y="2508"/>
                    <a:pt x="448" y="2508"/>
                  </a:cubicBezTo>
                  <a:lnTo>
                    <a:pt x="464" y="2508"/>
                  </a:lnTo>
                  <a:cubicBezTo>
                    <a:pt x="479" y="2508"/>
                    <a:pt x="495" y="2493"/>
                    <a:pt x="495" y="2462"/>
                  </a:cubicBezTo>
                  <a:lnTo>
                    <a:pt x="94" y="39"/>
                  </a:lnTo>
                  <a:cubicBezTo>
                    <a:pt x="94" y="12"/>
                    <a:pt x="76" y="0"/>
                    <a:pt x="5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5395625" y="2890850"/>
              <a:ext cx="100325" cy="327525"/>
            </a:xfrm>
            <a:custGeom>
              <a:avLst/>
              <a:gdLst/>
              <a:ahLst/>
              <a:cxnLst/>
              <a:rect l="l" t="t" r="r" b="b"/>
              <a:pathLst>
                <a:path w="4013" h="13101" extrusionOk="0">
                  <a:moveTo>
                    <a:pt x="3272" y="0"/>
                  </a:moveTo>
                  <a:lnTo>
                    <a:pt x="0" y="12915"/>
                  </a:lnTo>
                  <a:lnTo>
                    <a:pt x="741" y="13100"/>
                  </a:lnTo>
                  <a:lnTo>
                    <a:pt x="4012" y="18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5079700" y="2872700"/>
              <a:ext cx="77175" cy="165525"/>
            </a:xfrm>
            <a:custGeom>
              <a:avLst/>
              <a:gdLst/>
              <a:ahLst/>
              <a:cxnLst/>
              <a:rect l="l" t="t" r="r" b="b"/>
              <a:pathLst>
                <a:path w="3087" h="6621" extrusionOk="0">
                  <a:moveTo>
                    <a:pt x="1991" y="1"/>
                  </a:moveTo>
                  <a:lnTo>
                    <a:pt x="0" y="6235"/>
                  </a:lnTo>
                  <a:lnTo>
                    <a:pt x="1250" y="6621"/>
                  </a:lnTo>
                  <a:lnTo>
                    <a:pt x="2932" y="1313"/>
                  </a:lnTo>
                  <a:cubicBezTo>
                    <a:pt x="3086" y="803"/>
                    <a:pt x="2808" y="263"/>
                    <a:pt x="2299" y="94"/>
                  </a:cubicBezTo>
                  <a:lnTo>
                    <a:pt x="1991" y="1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4979400" y="3027025"/>
              <a:ext cx="131175" cy="301475"/>
            </a:xfrm>
            <a:custGeom>
              <a:avLst/>
              <a:gdLst/>
              <a:ahLst/>
              <a:cxnLst/>
              <a:rect l="l" t="t" r="r" b="b"/>
              <a:pathLst>
                <a:path w="5247" h="12059" extrusionOk="0">
                  <a:moveTo>
                    <a:pt x="4028" y="0"/>
                  </a:moveTo>
                  <a:lnTo>
                    <a:pt x="124" y="11187"/>
                  </a:lnTo>
                  <a:cubicBezTo>
                    <a:pt x="0" y="11526"/>
                    <a:pt x="170" y="11897"/>
                    <a:pt x="510" y="12020"/>
                  </a:cubicBezTo>
                  <a:cubicBezTo>
                    <a:pt x="581" y="12046"/>
                    <a:pt x="654" y="12058"/>
                    <a:pt x="726" y="12058"/>
                  </a:cubicBezTo>
                  <a:cubicBezTo>
                    <a:pt x="994" y="12058"/>
                    <a:pt x="1245" y="11887"/>
                    <a:pt x="1343" y="11619"/>
                  </a:cubicBezTo>
                  <a:lnTo>
                    <a:pt x="5247" y="432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4822000" y="3019700"/>
              <a:ext cx="404700" cy="183625"/>
            </a:xfrm>
            <a:custGeom>
              <a:avLst/>
              <a:gdLst/>
              <a:ahLst/>
              <a:cxnLst/>
              <a:rect l="l" t="t" r="r" b="b"/>
              <a:pathLst>
                <a:path w="16188" h="7345" extrusionOk="0">
                  <a:moveTo>
                    <a:pt x="5690" y="1"/>
                  </a:moveTo>
                  <a:cubicBezTo>
                    <a:pt x="4361" y="1"/>
                    <a:pt x="3202" y="204"/>
                    <a:pt x="2346" y="447"/>
                  </a:cubicBezTo>
                  <a:cubicBezTo>
                    <a:pt x="1482" y="694"/>
                    <a:pt x="1" y="1281"/>
                    <a:pt x="171" y="2407"/>
                  </a:cubicBezTo>
                  <a:lnTo>
                    <a:pt x="464" y="3441"/>
                  </a:lnTo>
                  <a:cubicBezTo>
                    <a:pt x="464" y="3441"/>
                    <a:pt x="3280" y="1956"/>
                    <a:pt x="6459" y="1956"/>
                  </a:cubicBezTo>
                  <a:cubicBezTo>
                    <a:pt x="7182" y="1956"/>
                    <a:pt x="7925" y="2033"/>
                    <a:pt x="8657" y="2222"/>
                  </a:cubicBezTo>
                  <a:cubicBezTo>
                    <a:pt x="12191" y="3132"/>
                    <a:pt x="14798" y="7345"/>
                    <a:pt x="14798" y="7345"/>
                  </a:cubicBezTo>
                  <a:cubicBezTo>
                    <a:pt x="15878" y="7113"/>
                    <a:pt x="16187" y="6388"/>
                    <a:pt x="15693" y="5524"/>
                  </a:cubicBezTo>
                  <a:cubicBezTo>
                    <a:pt x="14521" y="3394"/>
                    <a:pt x="13132" y="2469"/>
                    <a:pt x="13132" y="2469"/>
                  </a:cubicBezTo>
                  <a:cubicBezTo>
                    <a:pt x="10595" y="568"/>
                    <a:pt x="7906" y="1"/>
                    <a:pt x="5690" y="1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4975925" y="3065975"/>
              <a:ext cx="3100" cy="469475"/>
            </a:xfrm>
            <a:custGeom>
              <a:avLst/>
              <a:gdLst/>
              <a:ahLst/>
              <a:cxnLst/>
              <a:rect l="l" t="t" r="r" b="b"/>
              <a:pathLst>
                <a:path w="124" h="18779" extrusionOk="0">
                  <a:moveTo>
                    <a:pt x="0" y="0"/>
                  </a:moveTo>
                  <a:lnTo>
                    <a:pt x="0" y="18779"/>
                  </a:lnTo>
                  <a:lnTo>
                    <a:pt x="124" y="1877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4741000" y="3297425"/>
              <a:ext cx="472950" cy="3100"/>
            </a:xfrm>
            <a:custGeom>
              <a:avLst/>
              <a:gdLst/>
              <a:ahLst/>
              <a:cxnLst/>
              <a:rect l="l" t="t" r="r" b="b"/>
              <a:pathLst>
                <a:path w="18918" h="124" extrusionOk="0">
                  <a:moveTo>
                    <a:pt x="1" y="1"/>
                  </a:moveTo>
                  <a:lnTo>
                    <a:pt x="1" y="124"/>
                  </a:lnTo>
                  <a:lnTo>
                    <a:pt x="18918" y="124"/>
                  </a:lnTo>
                  <a:lnTo>
                    <a:pt x="18918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4826250" y="3113025"/>
              <a:ext cx="298975" cy="369575"/>
            </a:xfrm>
            <a:custGeom>
              <a:avLst/>
              <a:gdLst/>
              <a:ahLst/>
              <a:cxnLst/>
              <a:rect l="l" t="t" r="r" b="b"/>
              <a:pathLst>
                <a:path w="11959" h="14783" extrusionOk="0">
                  <a:moveTo>
                    <a:pt x="11882" y="1"/>
                  </a:moveTo>
                  <a:lnTo>
                    <a:pt x="1" y="14721"/>
                  </a:lnTo>
                  <a:lnTo>
                    <a:pt x="93" y="14783"/>
                  </a:lnTo>
                  <a:lnTo>
                    <a:pt x="11959" y="63"/>
                  </a:lnTo>
                  <a:lnTo>
                    <a:pt x="1188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4826250" y="3115350"/>
              <a:ext cx="302450" cy="367250"/>
            </a:xfrm>
            <a:custGeom>
              <a:avLst/>
              <a:gdLst/>
              <a:ahLst/>
              <a:cxnLst/>
              <a:rect l="l" t="t" r="r" b="b"/>
              <a:pathLst>
                <a:path w="12098" h="14690" extrusionOk="0">
                  <a:moveTo>
                    <a:pt x="93" y="1"/>
                  </a:moveTo>
                  <a:lnTo>
                    <a:pt x="1" y="78"/>
                  </a:lnTo>
                  <a:lnTo>
                    <a:pt x="12005" y="14690"/>
                  </a:lnTo>
                  <a:lnTo>
                    <a:pt x="12098" y="14628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892550" y="3226800"/>
              <a:ext cx="167100" cy="144200"/>
            </a:xfrm>
            <a:custGeom>
              <a:avLst/>
              <a:gdLst/>
              <a:ahLst/>
              <a:cxnLst/>
              <a:rect l="l" t="t" r="r" b="b"/>
              <a:pathLst>
                <a:path w="6684" h="5768" extrusionOk="0">
                  <a:moveTo>
                    <a:pt x="3389" y="1"/>
                  </a:moveTo>
                  <a:cubicBezTo>
                    <a:pt x="1550" y="1"/>
                    <a:pt x="1" y="1830"/>
                    <a:pt x="666" y="3813"/>
                  </a:cubicBezTo>
                  <a:cubicBezTo>
                    <a:pt x="1100" y="5099"/>
                    <a:pt x="2248" y="5768"/>
                    <a:pt x="3400" y="5768"/>
                  </a:cubicBezTo>
                  <a:cubicBezTo>
                    <a:pt x="4418" y="5768"/>
                    <a:pt x="5438" y="5246"/>
                    <a:pt x="5974" y="4168"/>
                  </a:cubicBezTo>
                  <a:cubicBezTo>
                    <a:pt x="6684" y="2748"/>
                    <a:pt x="6097" y="1020"/>
                    <a:pt x="4678" y="310"/>
                  </a:cubicBezTo>
                  <a:cubicBezTo>
                    <a:pt x="4249" y="97"/>
                    <a:pt x="3811" y="1"/>
                    <a:pt x="338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932050" y="3260450"/>
              <a:ext cx="89425" cy="77075"/>
            </a:xfrm>
            <a:custGeom>
              <a:avLst/>
              <a:gdLst/>
              <a:ahLst/>
              <a:cxnLst/>
              <a:rect l="l" t="t" r="r" b="b"/>
              <a:pathLst>
                <a:path w="3577" h="3083" extrusionOk="0">
                  <a:moveTo>
                    <a:pt x="1809" y="0"/>
                  </a:moveTo>
                  <a:cubicBezTo>
                    <a:pt x="831" y="0"/>
                    <a:pt x="0" y="982"/>
                    <a:pt x="351" y="2035"/>
                  </a:cubicBezTo>
                  <a:cubicBezTo>
                    <a:pt x="589" y="2725"/>
                    <a:pt x="1208" y="3082"/>
                    <a:pt x="1825" y="3082"/>
                  </a:cubicBezTo>
                  <a:cubicBezTo>
                    <a:pt x="2367" y="3082"/>
                    <a:pt x="2909" y="2806"/>
                    <a:pt x="3190" y="2236"/>
                  </a:cubicBezTo>
                  <a:cubicBezTo>
                    <a:pt x="3576" y="1464"/>
                    <a:pt x="3268" y="538"/>
                    <a:pt x="2496" y="168"/>
                  </a:cubicBezTo>
                  <a:cubicBezTo>
                    <a:pt x="2268" y="52"/>
                    <a:pt x="2034" y="0"/>
                    <a:pt x="1809" y="0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4711300" y="3059150"/>
              <a:ext cx="511925" cy="492500"/>
            </a:xfrm>
            <a:custGeom>
              <a:avLst/>
              <a:gdLst/>
              <a:ahLst/>
              <a:cxnLst/>
              <a:rect l="l" t="t" r="r" b="b"/>
              <a:pathLst>
                <a:path w="20477" h="19700" extrusionOk="0">
                  <a:moveTo>
                    <a:pt x="10616" y="459"/>
                  </a:moveTo>
                  <a:cubicBezTo>
                    <a:pt x="15801" y="459"/>
                    <a:pt x="19998" y="4671"/>
                    <a:pt x="20013" y="9840"/>
                  </a:cubicBezTo>
                  <a:cubicBezTo>
                    <a:pt x="20013" y="13636"/>
                    <a:pt x="17714" y="17061"/>
                    <a:pt x="14212" y="18512"/>
                  </a:cubicBezTo>
                  <a:cubicBezTo>
                    <a:pt x="13047" y="18999"/>
                    <a:pt x="11822" y="19236"/>
                    <a:pt x="10608" y="19236"/>
                  </a:cubicBezTo>
                  <a:cubicBezTo>
                    <a:pt x="8170" y="19236"/>
                    <a:pt x="5773" y="18283"/>
                    <a:pt x="3981" y="16491"/>
                  </a:cubicBezTo>
                  <a:cubicBezTo>
                    <a:pt x="1297" y="13806"/>
                    <a:pt x="494" y="9763"/>
                    <a:pt x="1945" y="6260"/>
                  </a:cubicBezTo>
                  <a:cubicBezTo>
                    <a:pt x="3410" y="2742"/>
                    <a:pt x="6821" y="459"/>
                    <a:pt x="10616" y="459"/>
                  </a:cubicBezTo>
                  <a:close/>
                  <a:moveTo>
                    <a:pt x="10627" y="1"/>
                  </a:moveTo>
                  <a:cubicBezTo>
                    <a:pt x="8064" y="1"/>
                    <a:pt x="5546" y="1003"/>
                    <a:pt x="3657" y="2881"/>
                  </a:cubicBezTo>
                  <a:cubicBezTo>
                    <a:pt x="849" y="5705"/>
                    <a:pt x="0" y="9933"/>
                    <a:pt x="1528" y="13621"/>
                  </a:cubicBezTo>
                  <a:cubicBezTo>
                    <a:pt x="3056" y="17293"/>
                    <a:pt x="6635" y="19700"/>
                    <a:pt x="10616" y="19700"/>
                  </a:cubicBezTo>
                  <a:cubicBezTo>
                    <a:pt x="16063" y="19685"/>
                    <a:pt x="20461" y="15287"/>
                    <a:pt x="20476" y="9840"/>
                  </a:cubicBezTo>
                  <a:cubicBezTo>
                    <a:pt x="20476" y="5859"/>
                    <a:pt x="18069" y="2279"/>
                    <a:pt x="14397" y="752"/>
                  </a:cubicBezTo>
                  <a:cubicBezTo>
                    <a:pt x="13176" y="246"/>
                    <a:pt x="11896" y="1"/>
                    <a:pt x="106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5574600" y="3021775"/>
              <a:ext cx="399300" cy="181550"/>
            </a:xfrm>
            <a:custGeom>
              <a:avLst/>
              <a:gdLst/>
              <a:ahLst/>
              <a:cxnLst/>
              <a:rect l="l" t="t" r="r" b="b"/>
              <a:pathLst>
                <a:path w="15972" h="7262" extrusionOk="0">
                  <a:moveTo>
                    <a:pt x="6015" y="0"/>
                  </a:moveTo>
                  <a:cubicBezTo>
                    <a:pt x="4688" y="0"/>
                    <a:pt x="3525" y="232"/>
                    <a:pt x="2624" y="488"/>
                  </a:cubicBezTo>
                  <a:cubicBezTo>
                    <a:pt x="2022" y="658"/>
                    <a:pt x="1035" y="1244"/>
                    <a:pt x="448" y="1753"/>
                  </a:cubicBezTo>
                  <a:cubicBezTo>
                    <a:pt x="124" y="2031"/>
                    <a:pt x="1" y="2463"/>
                    <a:pt x="124" y="2864"/>
                  </a:cubicBezTo>
                  <a:lnTo>
                    <a:pt x="263" y="3358"/>
                  </a:lnTo>
                  <a:cubicBezTo>
                    <a:pt x="263" y="3358"/>
                    <a:pt x="3079" y="1873"/>
                    <a:pt x="6250" y="1873"/>
                  </a:cubicBezTo>
                  <a:cubicBezTo>
                    <a:pt x="6972" y="1873"/>
                    <a:pt x="7712" y="1950"/>
                    <a:pt x="8441" y="2139"/>
                  </a:cubicBezTo>
                  <a:cubicBezTo>
                    <a:pt x="11990" y="3049"/>
                    <a:pt x="14582" y="7262"/>
                    <a:pt x="14582" y="7262"/>
                  </a:cubicBezTo>
                  <a:cubicBezTo>
                    <a:pt x="15678" y="7030"/>
                    <a:pt x="15971" y="6305"/>
                    <a:pt x="15493" y="5441"/>
                  </a:cubicBezTo>
                  <a:cubicBezTo>
                    <a:pt x="14320" y="3311"/>
                    <a:pt x="12916" y="2386"/>
                    <a:pt x="12916" y="2386"/>
                  </a:cubicBezTo>
                  <a:cubicBezTo>
                    <a:pt x="10469" y="546"/>
                    <a:pt x="8050" y="0"/>
                    <a:pt x="6015" y="0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5723525" y="3065975"/>
              <a:ext cx="2725" cy="469475"/>
            </a:xfrm>
            <a:custGeom>
              <a:avLst/>
              <a:gdLst/>
              <a:ahLst/>
              <a:cxnLst/>
              <a:rect l="l" t="t" r="r" b="b"/>
              <a:pathLst>
                <a:path w="109" h="18779" extrusionOk="0">
                  <a:moveTo>
                    <a:pt x="0" y="0"/>
                  </a:moveTo>
                  <a:lnTo>
                    <a:pt x="0" y="18779"/>
                  </a:lnTo>
                  <a:lnTo>
                    <a:pt x="108" y="1877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5488600" y="3297425"/>
              <a:ext cx="472550" cy="3100"/>
            </a:xfrm>
            <a:custGeom>
              <a:avLst/>
              <a:gdLst/>
              <a:ahLst/>
              <a:cxnLst/>
              <a:rect l="l" t="t" r="r" b="b"/>
              <a:pathLst>
                <a:path w="18902" h="124" extrusionOk="0">
                  <a:moveTo>
                    <a:pt x="0" y="1"/>
                  </a:moveTo>
                  <a:lnTo>
                    <a:pt x="0" y="124"/>
                  </a:lnTo>
                  <a:lnTo>
                    <a:pt x="18902" y="124"/>
                  </a:lnTo>
                  <a:lnTo>
                    <a:pt x="1890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573850" y="3113025"/>
              <a:ext cx="298975" cy="369575"/>
            </a:xfrm>
            <a:custGeom>
              <a:avLst/>
              <a:gdLst/>
              <a:ahLst/>
              <a:cxnLst/>
              <a:rect l="l" t="t" r="r" b="b"/>
              <a:pathLst>
                <a:path w="11959" h="14783" extrusionOk="0">
                  <a:moveTo>
                    <a:pt x="11866" y="1"/>
                  </a:moveTo>
                  <a:lnTo>
                    <a:pt x="0" y="14721"/>
                  </a:lnTo>
                  <a:lnTo>
                    <a:pt x="93" y="14783"/>
                  </a:lnTo>
                  <a:lnTo>
                    <a:pt x="11958" y="63"/>
                  </a:lnTo>
                  <a:lnTo>
                    <a:pt x="1186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573850" y="3115350"/>
              <a:ext cx="302050" cy="367250"/>
            </a:xfrm>
            <a:custGeom>
              <a:avLst/>
              <a:gdLst/>
              <a:ahLst/>
              <a:cxnLst/>
              <a:rect l="l" t="t" r="r" b="b"/>
              <a:pathLst>
                <a:path w="12082" h="14690" extrusionOk="0">
                  <a:moveTo>
                    <a:pt x="93" y="1"/>
                  </a:moveTo>
                  <a:lnTo>
                    <a:pt x="0" y="78"/>
                  </a:lnTo>
                  <a:lnTo>
                    <a:pt x="12005" y="14690"/>
                  </a:lnTo>
                  <a:lnTo>
                    <a:pt x="12082" y="14628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5639750" y="3226725"/>
              <a:ext cx="164025" cy="144500"/>
            </a:xfrm>
            <a:custGeom>
              <a:avLst/>
              <a:gdLst/>
              <a:ahLst/>
              <a:cxnLst/>
              <a:rect l="l" t="t" r="r" b="b"/>
              <a:pathLst>
                <a:path w="6561" h="5780" extrusionOk="0">
                  <a:moveTo>
                    <a:pt x="3422" y="1"/>
                  </a:moveTo>
                  <a:cubicBezTo>
                    <a:pt x="1604" y="1"/>
                    <a:pt x="1" y="1797"/>
                    <a:pt x="682" y="3816"/>
                  </a:cubicBezTo>
                  <a:cubicBezTo>
                    <a:pt x="1115" y="5124"/>
                    <a:pt x="2258" y="5780"/>
                    <a:pt x="3404" y="5780"/>
                  </a:cubicBezTo>
                  <a:cubicBezTo>
                    <a:pt x="4542" y="5780"/>
                    <a:pt x="5682" y="5131"/>
                    <a:pt x="6128" y="3831"/>
                  </a:cubicBezTo>
                  <a:cubicBezTo>
                    <a:pt x="6560" y="2597"/>
                    <a:pt x="6098" y="1224"/>
                    <a:pt x="5017" y="499"/>
                  </a:cubicBezTo>
                  <a:cubicBezTo>
                    <a:pt x="4502" y="154"/>
                    <a:pt x="3953" y="1"/>
                    <a:pt x="34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5678900" y="3260400"/>
              <a:ext cx="87850" cy="77275"/>
            </a:xfrm>
            <a:custGeom>
              <a:avLst/>
              <a:gdLst/>
              <a:ahLst/>
              <a:cxnLst/>
              <a:rect l="l" t="t" r="r" b="b"/>
              <a:pathLst>
                <a:path w="3514" h="3091" extrusionOk="0">
                  <a:moveTo>
                    <a:pt x="1837" y="1"/>
                  </a:moveTo>
                  <a:cubicBezTo>
                    <a:pt x="856" y="1"/>
                    <a:pt x="0" y="991"/>
                    <a:pt x="396" y="2083"/>
                  </a:cubicBezTo>
                  <a:cubicBezTo>
                    <a:pt x="644" y="2759"/>
                    <a:pt x="1242" y="3091"/>
                    <a:pt x="1839" y="3091"/>
                  </a:cubicBezTo>
                  <a:cubicBezTo>
                    <a:pt x="2469" y="3091"/>
                    <a:pt x="3099" y="2720"/>
                    <a:pt x="3313" y="1991"/>
                  </a:cubicBezTo>
                  <a:cubicBezTo>
                    <a:pt x="3513" y="1327"/>
                    <a:pt x="3251" y="633"/>
                    <a:pt x="2680" y="263"/>
                  </a:cubicBezTo>
                  <a:cubicBezTo>
                    <a:pt x="2406" y="81"/>
                    <a:pt x="2116" y="1"/>
                    <a:pt x="1837" y="1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5458875" y="3059150"/>
              <a:ext cx="511550" cy="492500"/>
            </a:xfrm>
            <a:custGeom>
              <a:avLst/>
              <a:gdLst/>
              <a:ahLst/>
              <a:cxnLst/>
              <a:rect l="l" t="t" r="r" b="b"/>
              <a:pathLst>
                <a:path w="20462" h="19700" extrusionOk="0">
                  <a:moveTo>
                    <a:pt x="10617" y="459"/>
                  </a:moveTo>
                  <a:cubicBezTo>
                    <a:pt x="15801" y="459"/>
                    <a:pt x="19998" y="4671"/>
                    <a:pt x="19998" y="9840"/>
                  </a:cubicBezTo>
                  <a:cubicBezTo>
                    <a:pt x="19998" y="13636"/>
                    <a:pt x="17715" y="17061"/>
                    <a:pt x="14212" y="18512"/>
                  </a:cubicBezTo>
                  <a:cubicBezTo>
                    <a:pt x="13047" y="18999"/>
                    <a:pt x="11823" y="19236"/>
                    <a:pt x="10609" y="19236"/>
                  </a:cubicBezTo>
                  <a:cubicBezTo>
                    <a:pt x="8171" y="19236"/>
                    <a:pt x="5774" y="18283"/>
                    <a:pt x="3982" y="16491"/>
                  </a:cubicBezTo>
                  <a:cubicBezTo>
                    <a:pt x="1297" y="13806"/>
                    <a:pt x="495" y="9763"/>
                    <a:pt x="1945" y="6260"/>
                  </a:cubicBezTo>
                  <a:cubicBezTo>
                    <a:pt x="3396" y="2742"/>
                    <a:pt x="6821" y="459"/>
                    <a:pt x="10617" y="459"/>
                  </a:cubicBezTo>
                  <a:close/>
                  <a:moveTo>
                    <a:pt x="10620" y="1"/>
                  </a:moveTo>
                  <a:cubicBezTo>
                    <a:pt x="8057" y="1"/>
                    <a:pt x="5537" y="1003"/>
                    <a:pt x="3658" y="2881"/>
                  </a:cubicBezTo>
                  <a:cubicBezTo>
                    <a:pt x="834" y="5705"/>
                    <a:pt x="1" y="9933"/>
                    <a:pt x="1513" y="13621"/>
                  </a:cubicBezTo>
                  <a:cubicBezTo>
                    <a:pt x="3041" y="17293"/>
                    <a:pt x="6636" y="19700"/>
                    <a:pt x="10617" y="19700"/>
                  </a:cubicBezTo>
                  <a:cubicBezTo>
                    <a:pt x="16048" y="19685"/>
                    <a:pt x="20461" y="15287"/>
                    <a:pt x="20461" y="9840"/>
                  </a:cubicBezTo>
                  <a:cubicBezTo>
                    <a:pt x="20461" y="5859"/>
                    <a:pt x="18070" y="2279"/>
                    <a:pt x="14382" y="752"/>
                  </a:cubicBezTo>
                  <a:cubicBezTo>
                    <a:pt x="13166" y="246"/>
                    <a:pt x="11888" y="1"/>
                    <a:pt x="1062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5370550" y="3266575"/>
              <a:ext cx="31275" cy="26425"/>
            </a:xfrm>
            <a:custGeom>
              <a:avLst/>
              <a:gdLst/>
              <a:ahLst/>
              <a:cxnLst/>
              <a:rect l="l" t="t" r="r" b="b"/>
              <a:pathLst>
                <a:path w="1251" h="1057" extrusionOk="0">
                  <a:moveTo>
                    <a:pt x="710" y="0"/>
                  </a:moveTo>
                  <a:cubicBezTo>
                    <a:pt x="247" y="0"/>
                    <a:pt x="0" y="571"/>
                    <a:pt x="340" y="895"/>
                  </a:cubicBezTo>
                  <a:cubicBezTo>
                    <a:pt x="451" y="1006"/>
                    <a:pt x="587" y="1056"/>
                    <a:pt x="720" y="1056"/>
                  </a:cubicBezTo>
                  <a:cubicBezTo>
                    <a:pt x="992" y="1056"/>
                    <a:pt x="1250" y="846"/>
                    <a:pt x="1250" y="525"/>
                  </a:cubicBezTo>
                  <a:cubicBezTo>
                    <a:pt x="1250" y="232"/>
                    <a:pt x="1003" y="0"/>
                    <a:pt x="710" y="0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5292625" y="3209475"/>
              <a:ext cx="163575" cy="140175"/>
            </a:xfrm>
            <a:custGeom>
              <a:avLst/>
              <a:gdLst/>
              <a:ahLst/>
              <a:cxnLst/>
              <a:rect l="l" t="t" r="r" b="b"/>
              <a:pathLst>
                <a:path w="6543" h="5607" extrusionOk="0">
                  <a:moveTo>
                    <a:pt x="3721" y="691"/>
                  </a:moveTo>
                  <a:cubicBezTo>
                    <a:pt x="4809" y="691"/>
                    <a:pt x="5849" y="1534"/>
                    <a:pt x="5849" y="2809"/>
                  </a:cubicBezTo>
                  <a:cubicBezTo>
                    <a:pt x="5849" y="3966"/>
                    <a:pt x="4907" y="4907"/>
                    <a:pt x="3735" y="4907"/>
                  </a:cubicBezTo>
                  <a:cubicBezTo>
                    <a:pt x="3728" y="4907"/>
                    <a:pt x="3722" y="4907"/>
                    <a:pt x="3716" y="4907"/>
                  </a:cubicBezTo>
                  <a:cubicBezTo>
                    <a:pt x="1861" y="4907"/>
                    <a:pt x="915" y="2635"/>
                    <a:pt x="2238" y="1312"/>
                  </a:cubicBezTo>
                  <a:cubicBezTo>
                    <a:pt x="2672" y="883"/>
                    <a:pt x="3202" y="691"/>
                    <a:pt x="3721" y="691"/>
                  </a:cubicBezTo>
                  <a:close/>
                  <a:moveTo>
                    <a:pt x="3735" y="0"/>
                  </a:moveTo>
                  <a:cubicBezTo>
                    <a:pt x="1250" y="0"/>
                    <a:pt x="1" y="3009"/>
                    <a:pt x="1760" y="4784"/>
                  </a:cubicBezTo>
                  <a:cubicBezTo>
                    <a:pt x="2328" y="5352"/>
                    <a:pt x="3028" y="5606"/>
                    <a:pt x="3716" y="5606"/>
                  </a:cubicBezTo>
                  <a:cubicBezTo>
                    <a:pt x="5157" y="5606"/>
                    <a:pt x="6543" y="4490"/>
                    <a:pt x="6543" y="2809"/>
                  </a:cubicBezTo>
                  <a:cubicBezTo>
                    <a:pt x="6543" y="1250"/>
                    <a:pt x="5293" y="0"/>
                    <a:pt x="3735" y="0"/>
                  </a:cubicBez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5354725" y="3224900"/>
              <a:ext cx="69475" cy="109575"/>
            </a:xfrm>
            <a:custGeom>
              <a:avLst/>
              <a:gdLst/>
              <a:ahLst/>
              <a:cxnLst/>
              <a:rect l="l" t="t" r="r" b="b"/>
              <a:pathLst>
                <a:path w="2779" h="4383" extrusionOk="0">
                  <a:moveTo>
                    <a:pt x="263" y="1"/>
                  </a:moveTo>
                  <a:lnTo>
                    <a:pt x="1" y="155"/>
                  </a:lnTo>
                  <a:lnTo>
                    <a:pt x="2516" y="4383"/>
                  </a:lnTo>
                  <a:lnTo>
                    <a:pt x="2778" y="421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5340850" y="3234550"/>
              <a:ext cx="91050" cy="96450"/>
            </a:xfrm>
            <a:custGeom>
              <a:avLst/>
              <a:gdLst/>
              <a:ahLst/>
              <a:cxnLst/>
              <a:rect l="l" t="t" r="r" b="b"/>
              <a:pathLst>
                <a:path w="3642" h="3858" extrusionOk="0">
                  <a:moveTo>
                    <a:pt x="3410" y="0"/>
                  </a:moveTo>
                  <a:lnTo>
                    <a:pt x="0" y="3642"/>
                  </a:lnTo>
                  <a:lnTo>
                    <a:pt x="216" y="3858"/>
                  </a:lnTo>
                  <a:lnTo>
                    <a:pt x="3642" y="216"/>
                  </a:lnTo>
                  <a:lnTo>
                    <a:pt x="3410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5325425" y="3275450"/>
              <a:ext cx="125375" cy="8125"/>
            </a:xfrm>
            <a:custGeom>
              <a:avLst/>
              <a:gdLst/>
              <a:ahLst/>
              <a:cxnLst/>
              <a:rect l="l" t="t" r="r" b="b"/>
              <a:pathLst>
                <a:path w="5015" h="325" extrusionOk="0">
                  <a:moveTo>
                    <a:pt x="0" y="0"/>
                  </a:moveTo>
                  <a:lnTo>
                    <a:pt x="0" y="324"/>
                  </a:lnTo>
                  <a:lnTo>
                    <a:pt x="5015" y="324"/>
                  </a:lnTo>
                  <a:lnTo>
                    <a:pt x="5015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312300" y="3191450"/>
              <a:ext cx="104575" cy="106375"/>
            </a:xfrm>
            <a:custGeom>
              <a:avLst/>
              <a:gdLst/>
              <a:ahLst/>
              <a:cxnLst/>
              <a:rect l="l" t="t" r="r" b="b"/>
              <a:pathLst>
                <a:path w="4183" h="4255" extrusionOk="0">
                  <a:moveTo>
                    <a:pt x="3488" y="0"/>
                  </a:moveTo>
                  <a:cubicBezTo>
                    <a:pt x="3387" y="0"/>
                    <a:pt x="3287" y="35"/>
                    <a:pt x="3210" y="104"/>
                  </a:cubicBezTo>
                  <a:lnTo>
                    <a:pt x="278" y="3051"/>
                  </a:lnTo>
                  <a:cubicBezTo>
                    <a:pt x="1" y="3329"/>
                    <a:pt x="1" y="3792"/>
                    <a:pt x="278" y="4085"/>
                  </a:cubicBezTo>
                  <a:lnTo>
                    <a:pt x="463" y="4255"/>
                  </a:lnTo>
                  <a:lnTo>
                    <a:pt x="4182" y="536"/>
                  </a:lnTo>
                  <a:lnTo>
                    <a:pt x="3765" y="104"/>
                  </a:lnTo>
                  <a:cubicBezTo>
                    <a:pt x="3688" y="35"/>
                    <a:pt x="3588" y="0"/>
                    <a:pt x="348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366900" y="3242950"/>
              <a:ext cx="24900" cy="39075"/>
            </a:xfrm>
            <a:custGeom>
              <a:avLst/>
              <a:gdLst/>
              <a:ahLst/>
              <a:cxnLst/>
              <a:rect l="l" t="t" r="r" b="b"/>
              <a:pathLst>
                <a:path w="996" h="1563" extrusionOk="0">
                  <a:moveTo>
                    <a:pt x="66" y="1"/>
                  </a:moveTo>
                  <a:cubicBezTo>
                    <a:pt x="34" y="1"/>
                    <a:pt x="1" y="37"/>
                    <a:pt x="23" y="81"/>
                  </a:cubicBezTo>
                  <a:lnTo>
                    <a:pt x="903" y="1531"/>
                  </a:lnTo>
                  <a:cubicBezTo>
                    <a:pt x="903" y="1547"/>
                    <a:pt x="918" y="1562"/>
                    <a:pt x="933" y="1562"/>
                  </a:cubicBezTo>
                  <a:cubicBezTo>
                    <a:pt x="964" y="1562"/>
                    <a:pt x="995" y="1516"/>
                    <a:pt x="980" y="1485"/>
                  </a:cubicBezTo>
                  <a:lnTo>
                    <a:pt x="100" y="19"/>
                  </a:lnTo>
                  <a:cubicBezTo>
                    <a:pt x="91" y="6"/>
                    <a:pt x="79" y="1"/>
                    <a:pt x="6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118275" y="2967225"/>
              <a:ext cx="231475" cy="265025"/>
            </a:xfrm>
            <a:custGeom>
              <a:avLst/>
              <a:gdLst/>
              <a:ahLst/>
              <a:cxnLst/>
              <a:rect l="l" t="t" r="r" b="b"/>
              <a:pathLst>
                <a:path w="9259" h="10601" extrusionOk="0">
                  <a:moveTo>
                    <a:pt x="571" y="0"/>
                  </a:moveTo>
                  <a:lnTo>
                    <a:pt x="0" y="494"/>
                  </a:lnTo>
                  <a:lnTo>
                    <a:pt x="8687" y="10601"/>
                  </a:lnTo>
                  <a:lnTo>
                    <a:pt x="9258" y="10107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126375" y="2968000"/>
              <a:ext cx="6950" cy="21625"/>
            </a:xfrm>
            <a:custGeom>
              <a:avLst/>
              <a:gdLst/>
              <a:ahLst/>
              <a:cxnLst/>
              <a:rect l="l" t="t" r="r" b="b"/>
              <a:pathLst>
                <a:path w="278" h="865" extrusionOk="0">
                  <a:moveTo>
                    <a:pt x="278" y="0"/>
                  </a:moveTo>
                  <a:cubicBezTo>
                    <a:pt x="263" y="0"/>
                    <a:pt x="263" y="0"/>
                    <a:pt x="263" y="16"/>
                  </a:cubicBezTo>
                  <a:lnTo>
                    <a:pt x="0" y="849"/>
                  </a:lnTo>
                  <a:cubicBezTo>
                    <a:pt x="0" y="849"/>
                    <a:pt x="0" y="849"/>
                    <a:pt x="0" y="864"/>
                  </a:cubicBezTo>
                  <a:lnTo>
                    <a:pt x="16" y="864"/>
                  </a:lnTo>
                  <a:cubicBezTo>
                    <a:pt x="16" y="864"/>
                    <a:pt x="16" y="849"/>
                    <a:pt x="16" y="849"/>
                  </a:cubicBezTo>
                  <a:lnTo>
                    <a:pt x="278" y="16"/>
                  </a:lnTo>
                  <a:cubicBezTo>
                    <a:pt x="278" y="16"/>
                    <a:pt x="278" y="0"/>
                    <a:pt x="27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131375" y="2939450"/>
              <a:ext cx="333325" cy="19300"/>
            </a:xfrm>
            <a:custGeom>
              <a:avLst/>
              <a:gdLst/>
              <a:ahLst/>
              <a:cxnLst/>
              <a:rect l="l" t="t" r="r" b="b"/>
              <a:pathLst>
                <a:path w="13333" h="772" extrusionOk="0">
                  <a:moveTo>
                    <a:pt x="1" y="0"/>
                  </a:moveTo>
                  <a:lnTo>
                    <a:pt x="1" y="772"/>
                  </a:lnTo>
                  <a:lnTo>
                    <a:pt x="13332" y="772"/>
                  </a:lnTo>
                  <a:lnTo>
                    <a:pt x="13332" y="0"/>
                  </a:lnTo>
                  <a:close/>
                </a:path>
              </a:pathLst>
            </a:custGeom>
            <a:solidFill>
              <a:srgbClr val="2C4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136400" y="2939450"/>
              <a:ext cx="6575" cy="19300"/>
            </a:xfrm>
            <a:custGeom>
              <a:avLst/>
              <a:gdLst/>
              <a:ahLst/>
              <a:cxnLst/>
              <a:rect l="l" t="t" r="r" b="b"/>
              <a:pathLst>
                <a:path w="263" h="772" extrusionOk="0">
                  <a:moveTo>
                    <a:pt x="247" y="0"/>
                  </a:moveTo>
                  <a:cubicBezTo>
                    <a:pt x="247" y="0"/>
                    <a:pt x="232" y="16"/>
                    <a:pt x="232" y="16"/>
                  </a:cubicBezTo>
                  <a:lnTo>
                    <a:pt x="0" y="756"/>
                  </a:lnTo>
                  <a:cubicBezTo>
                    <a:pt x="0" y="756"/>
                    <a:pt x="0" y="756"/>
                    <a:pt x="0" y="772"/>
                  </a:cubicBezTo>
                  <a:lnTo>
                    <a:pt x="16" y="772"/>
                  </a:lnTo>
                  <a:cubicBezTo>
                    <a:pt x="16" y="772"/>
                    <a:pt x="16" y="756"/>
                    <a:pt x="16" y="756"/>
                  </a:cubicBezTo>
                  <a:lnTo>
                    <a:pt x="247" y="16"/>
                  </a:lnTo>
                  <a:cubicBezTo>
                    <a:pt x="263" y="16"/>
                    <a:pt x="247" y="16"/>
                    <a:pt x="2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459650" y="2939050"/>
              <a:ext cx="5425" cy="20100"/>
            </a:xfrm>
            <a:custGeom>
              <a:avLst/>
              <a:gdLst/>
              <a:ahLst/>
              <a:cxnLst/>
              <a:rect l="l" t="t" r="r" b="b"/>
              <a:pathLst>
                <a:path w="217" h="804" extrusionOk="0">
                  <a:moveTo>
                    <a:pt x="217" y="1"/>
                  </a:moveTo>
                  <a:cubicBezTo>
                    <a:pt x="201" y="1"/>
                    <a:pt x="201" y="16"/>
                    <a:pt x="201" y="16"/>
                  </a:cubicBezTo>
                  <a:lnTo>
                    <a:pt x="1" y="788"/>
                  </a:lnTo>
                  <a:cubicBezTo>
                    <a:pt x="1" y="803"/>
                    <a:pt x="1" y="803"/>
                    <a:pt x="16" y="803"/>
                  </a:cubicBezTo>
                  <a:lnTo>
                    <a:pt x="32" y="803"/>
                  </a:lnTo>
                  <a:lnTo>
                    <a:pt x="217" y="16"/>
                  </a:lnTo>
                  <a:cubicBezTo>
                    <a:pt x="217" y="16"/>
                    <a:pt x="217" y="16"/>
                    <a:pt x="2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384050" y="2844325"/>
              <a:ext cx="195225" cy="55575"/>
            </a:xfrm>
            <a:custGeom>
              <a:avLst/>
              <a:gdLst/>
              <a:ahLst/>
              <a:cxnLst/>
              <a:rect l="l" t="t" r="r" b="b"/>
              <a:pathLst>
                <a:path w="7809" h="2223" extrusionOk="0">
                  <a:moveTo>
                    <a:pt x="6408" y="1"/>
                  </a:moveTo>
                  <a:cubicBezTo>
                    <a:pt x="5785" y="1"/>
                    <a:pt x="5108" y="183"/>
                    <a:pt x="4552" y="287"/>
                  </a:cubicBezTo>
                  <a:cubicBezTo>
                    <a:pt x="3426" y="488"/>
                    <a:pt x="2330" y="781"/>
                    <a:pt x="1204" y="1028"/>
                  </a:cubicBezTo>
                  <a:cubicBezTo>
                    <a:pt x="1019" y="1059"/>
                    <a:pt x="834" y="1136"/>
                    <a:pt x="679" y="1244"/>
                  </a:cubicBezTo>
                  <a:cubicBezTo>
                    <a:pt x="1" y="1877"/>
                    <a:pt x="1374" y="2201"/>
                    <a:pt x="1729" y="2216"/>
                  </a:cubicBezTo>
                  <a:cubicBezTo>
                    <a:pt x="1832" y="2221"/>
                    <a:pt x="1931" y="2223"/>
                    <a:pt x="2024" y="2223"/>
                  </a:cubicBezTo>
                  <a:cubicBezTo>
                    <a:pt x="2210" y="2223"/>
                    <a:pt x="2372" y="2216"/>
                    <a:pt x="2485" y="2216"/>
                  </a:cubicBezTo>
                  <a:cubicBezTo>
                    <a:pt x="3164" y="2201"/>
                    <a:pt x="3827" y="2124"/>
                    <a:pt x="4506" y="2093"/>
                  </a:cubicBezTo>
                  <a:cubicBezTo>
                    <a:pt x="5231" y="2046"/>
                    <a:pt x="7808" y="2000"/>
                    <a:pt x="7746" y="858"/>
                  </a:cubicBezTo>
                  <a:cubicBezTo>
                    <a:pt x="7731" y="472"/>
                    <a:pt x="7345" y="164"/>
                    <a:pt x="7006" y="71"/>
                  </a:cubicBezTo>
                  <a:cubicBezTo>
                    <a:pt x="6817" y="21"/>
                    <a:pt x="6615" y="1"/>
                    <a:pt x="64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116725" y="2793625"/>
              <a:ext cx="65600" cy="62900"/>
            </a:xfrm>
            <a:custGeom>
              <a:avLst/>
              <a:gdLst/>
              <a:ahLst/>
              <a:cxnLst/>
              <a:rect l="l" t="t" r="r" b="b"/>
              <a:pathLst>
                <a:path w="2624" h="2516" extrusionOk="0">
                  <a:moveTo>
                    <a:pt x="988" y="1"/>
                  </a:moveTo>
                  <a:lnTo>
                    <a:pt x="0" y="1467"/>
                  </a:lnTo>
                  <a:lnTo>
                    <a:pt x="1312" y="2516"/>
                  </a:lnTo>
                  <a:lnTo>
                    <a:pt x="2624" y="83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032625" y="2830275"/>
              <a:ext cx="116925" cy="94575"/>
            </a:xfrm>
            <a:custGeom>
              <a:avLst/>
              <a:gdLst/>
              <a:ahLst/>
              <a:cxnLst/>
              <a:rect l="l" t="t" r="r" b="b"/>
              <a:pathLst>
                <a:path w="4677" h="3783" extrusionOk="0">
                  <a:moveTo>
                    <a:pt x="3364" y="1"/>
                  </a:moveTo>
                  <a:cubicBezTo>
                    <a:pt x="3364" y="1"/>
                    <a:pt x="1343" y="386"/>
                    <a:pt x="896" y="726"/>
                  </a:cubicBezTo>
                  <a:cubicBezTo>
                    <a:pt x="448" y="1050"/>
                    <a:pt x="1" y="2794"/>
                    <a:pt x="201" y="3241"/>
                  </a:cubicBezTo>
                  <a:cubicBezTo>
                    <a:pt x="312" y="3487"/>
                    <a:pt x="1433" y="3782"/>
                    <a:pt x="2149" y="3782"/>
                  </a:cubicBezTo>
                  <a:cubicBezTo>
                    <a:pt x="2331" y="3782"/>
                    <a:pt x="2487" y="3763"/>
                    <a:pt x="2593" y="3719"/>
                  </a:cubicBezTo>
                  <a:cubicBezTo>
                    <a:pt x="3102" y="3503"/>
                    <a:pt x="3087" y="3287"/>
                    <a:pt x="3087" y="3287"/>
                  </a:cubicBezTo>
                  <a:cubicBezTo>
                    <a:pt x="3087" y="3287"/>
                    <a:pt x="3966" y="3010"/>
                    <a:pt x="4043" y="2284"/>
                  </a:cubicBezTo>
                  <a:cubicBezTo>
                    <a:pt x="4105" y="1544"/>
                    <a:pt x="4182" y="1528"/>
                    <a:pt x="4182" y="1528"/>
                  </a:cubicBezTo>
                  <a:lnTo>
                    <a:pt x="4676" y="1050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065800" y="2857275"/>
              <a:ext cx="65225" cy="55950"/>
            </a:xfrm>
            <a:custGeom>
              <a:avLst/>
              <a:gdLst/>
              <a:ahLst/>
              <a:cxnLst/>
              <a:rect l="l" t="t" r="r" b="b"/>
              <a:pathLst>
                <a:path w="2609" h="2238" extrusionOk="0">
                  <a:moveTo>
                    <a:pt x="1497" y="1"/>
                  </a:moveTo>
                  <a:cubicBezTo>
                    <a:pt x="494" y="1"/>
                    <a:pt x="1" y="1204"/>
                    <a:pt x="710" y="1914"/>
                  </a:cubicBezTo>
                  <a:cubicBezTo>
                    <a:pt x="934" y="2138"/>
                    <a:pt x="1210" y="2238"/>
                    <a:pt x="1482" y="2238"/>
                  </a:cubicBezTo>
                  <a:cubicBezTo>
                    <a:pt x="2055" y="2238"/>
                    <a:pt x="2608" y="1792"/>
                    <a:pt x="2608" y="1112"/>
                  </a:cubicBezTo>
                  <a:cubicBezTo>
                    <a:pt x="2608" y="495"/>
                    <a:pt x="2115" y="1"/>
                    <a:pt x="14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058475" y="2867900"/>
              <a:ext cx="51725" cy="55375"/>
            </a:xfrm>
            <a:custGeom>
              <a:avLst/>
              <a:gdLst/>
              <a:ahLst/>
              <a:cxnLst/>
              <a:rect l="l" t="t" r="r" b="b"/>
              <a:pathLst>
                <a:path w="2069" h="2215" extrusionOk="0">
                  <a:moveTo>
                    <a:pt x="144" y="1"/>
                  </a:moveTo>
                  <a:cubicBezTo>
                    <a:pt x="139" y="1"/>
                    <a:pt x="139" y="8"/>
                    <a:pt x="139" y="8"/>
                  </a:cubicBezTo>
                  <a:cubicBezTo>
                    <a:pt x="124" y="147"/>
                    <a:pt x="1" y="1335"/>
                    <a:pt x="109" y="1427"/>
                  </a:cubicBezTo>
                  <a:cubicBezTo>
                    <a:pt x="124" y="1427"/>
                    <a:pt x="139" y="1443"/>
                    <a:pt x="139" y="1458"/>
                  </a:cubicBezTo>
                  <a:cubicBezTo>
                    <a:pt x="525" y="1798"/>
                    <a:pt x="1081" y="2214"/>
                    <a:pt x="1574" y="2214"/>
                  </a:cubicBezTo>
                  <a:lnTo>
                    <a:pt x="1621" y="2214"/>
                  </a:lnTo>
                  <a:cubicBezTo>
                    <a:pt x="1837" y="2168"/>
                    <a:pt x="2006" y="1998"/>
                    <a:pt x="2068" y="1782"/>
                  </a:cubicBezTo>
                  <a:cubicBezTo>
                    <a:pt x="2068" y="1782"/>
                    <a:pt x="2053" y="1782"/>
                    <a:pt x="2053" y="1767"/>
                  </a:cubicBezTo>
                  <a:cubicBezTo>
                    <a:pt x="2053" y="1767"/>
                    <a:pt x="2037" y="1782"/>
                    <a:pt x="2037" y="1782"/>
                  </a:cubicBezTo>
                  <a:cubicBezTo>
                    <a:pt x="1991" y="1983"/>
                    <a:pt x="1821" y="2153"/>
                    <a:pt x="1621" y="2183"/>
                  </a:cubicBezTo>
                  <a:cubicBezTo>
                    <a:pt x="1605" y="2199"/>
                    <a:pt x="1590" y="2199"/>
                    <a:pt x="1574" y="2199"/>
                  </a:cubicBezTo>
                  <a:cubicBezTo>
                    <a:pt x="1081" y="2199"/>
                    <a:pt x="541" y="1782"/>
                    <a:pt x="155" y="1443"/>
                  </a:cubicBezTo>
                  <a:lnTo>
                    <a:pt x="124" y="1412"/>
                  </a:lnTo>
                  <a:cubicBezTo>
                    <a:pt x="62" y="1335"/>
                    <a:pt x="109" y="532"/>
                    <a:pt x="155" y="8"/>
                  </a:cubicBezTo>
                  <a:cubicBezTo>
                    <a:pt x="150" y="3"/>
                    <a:pt x="146" y="1"/>
                    <a:pt x="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047675" y="2874650"/>
              <a:ext cx="25475" cy="49400"/>
            </a:xfrm>
            <a:custGeom>
              <a:avLst/>
              <a:gdLst/>
              <a:ahLst/>
              <a:cxnLst/>
              <a:rect l="l" t="t" r="r" b="b"/>
              <a:pathLst>
                <a:path w="1019" h="1976" extrusionOk="0">
                  <a:moveTo>
                    <a:pt x="62" y="0"/>
                  </a:moveTo>
                  <a:cubicBezTo>
                    <a:pt x="62" y="0"/>
                    <a:pt x="62" y="16"/>
                    <a:pt x="62" y="16"/>
                  </a:cubicBezTo>
                  <a:cubicBezTo>
                    <a:pt x="16" y="432"/>
                    <a:pt x="0" y="849"/>
                    <a:pt x="16" y="1265"/>
                  </a:cubicBezTo>
                  <a:cubicBezTo>
                    <a:pt x="62" y="1497"/>
                    <a:pt x="479" y="1775"/>
                    <a:pt x="1003" y="1975"/>
                  </a:cubicBezTo>
                  <a:lnTo>
                    <a:pt x="1003" y="1960"/>
                  </a:lnTo>
                  <a:cubicBezTo>
                    <a:pt x="1019" y="1960"/>
                    <a:pt x="1019" y="1944"/>
                    <a:pt x="1003" y="1944"/>
                  </a:cubicBezTo>
                  <a:cubicBezTo>
                    <a:pt x="494" y="1759"/>
                    <a:pt x="93" y="1466"/>
                    <a:pt x="47" y="1265"/>
                  </a:cubicBezTo>
                  <a:cubicBezTo>
                    <a:pt x="31" y="849"/>
                    <a:pt x="47" y="432"/>
                    <a:pt x="78" y="16"/>
                  </a:cubicBezTo>
                  <a:cubicBezTo>
                    <a:pt x="78" y="16"/>
                    <a:pt x="78" y="0"/>
                    <a:pt x="6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4891450" y="2431800"/>
              <a:ext cx="109175" cy="62125"/>
            </a:xfrm>
            <a:custGeom>
              <a:avLst/>
              <a:gdLst/>
              <a:ahLst/>
              <a:cxnLst/>
              <a:rect l="l" t="t" r="r" b="b"/>
              <a:pathLst>
                <a:path w="4367" h="2485" extrusionOk="0">
                  <a:moveTo>
                    <a:pt x="371" y="0"/>
                  </a:moveTo>
                  <a:lnTo>
                    <a:pt x="0" y="1189"/>
                  </a:lnTo>
                  <a:lnTo>
                    <a:pt x="4151" y="2485"/>
                  </a:lnTo>
                  <a:lnTo>
                    <a:pt x="4367" y="618"/>
                  </a:lnTo>
                  <a:lnTo>
                    <a:pt x="4352" y="679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4759900" y="2387300"/>
              <a:ext cx="141225" cy="74225"/>
            </a:xfrm>
            <a:custGeom>
              <a:avLst/>
              <a:gdLst/>
              <a:ahLst/>
              <a:cxnLst/>
              <a:rect l="l" t="t" r="r" b="b"/>
              <a:pathLst>
                <a:path w="5649" h="2969" extrusionOk="0">
                  <a:moveTo>
                    <a:pt x="125" y="0"/>
                  </a:moveTo>
                  <a:cubicBezTo>
                    <a:pt x="109" y="0"/>
                    <a:pt x="98" y="2"/>
                    <a:pt x="93" y="6"/>
                  </a:cubicBezTo>
                  <a:cubicBezTo>
                    <a:pt x="1" y="99"/>
                    <a:pt x="47" y="345"/>
                    <a:pt x="572" y="577"/>
                  </a:cubicBezTo>
                  <a:cubicBezTo>
                    <a:pt x="1112" y="808"/>
                    <a:pt x="2932" y="1904"/>
                    <a:pt x="3056" y="2089"/>
                  </a:cubicBezTo>
                  <a:cubicBezTo>
                    <a:pt x="3179" y="2274"/>
                    <a:pt x="4136" y="2938"/>
                    <a:pt x="5278" y="2969"/>
                  </a:cubicBezTo>
                  <a:lnTo>
                    <a:pt x="5648" y="1796"/>
                  </a:lnTo>
                  <a:cubicBezTo>
                    <a:pt x="5648" y="1796"/>
                    <a:pt x="3843" y="870"/>
                    <a:pt x="3364" y="762"/>
                  </a:cubicBezTo>
                  <a:cubicBezTo>
                    <a:pt x="2910" y="674"/>
                    <a:pt x="447" y="0"/>
                    <a:pt x="125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85375" y="2409050"/>
              <a:ext cx="69050" cy="37575"/>
            </a:xfrm>
            <a:custGeom>
              <a:avLst/>
              <a:gdLst/>
              <a:ahLst/>
              <a:cxnLst/>
              <a:rect l="l" t="t" r="r" b="b"/>
              <a:pathLst>
                <a:path w="2762" h="1503" extrusionOk="0">
                  <a:moveTo>
                    <a:pt x="1435" y="0"/>
                  </a:moveTo>
                  <a:cubicBezTo>
                    <a:pt x="1435" y="0"/>
                    <a:pt x="247" y="108"/>
                    <a:pt x="123" y="370"/>
                  </a:cubicBezTo>
                  <a:cubicBezTo>
                    <a:pt x="0" y="633"/>
                    <a:pt x="494" y="1342"/>
                    <a:pt x="1018" y="1466"/>
                  </a:cubicBezTo>
                  <a:cubicBezTo>
                    <a:pt x="1118" y="1491"/>
                    <a:pt x="1230" y="1502"/>
                    <a:pt x="1349" y="1502"/>
                  </a:cubicBezTo>
                  <a:cubicBezTo>
                    <a:pt x="1876" y="1502"/>
                    <a:pt x="2522" y="1286"/>
                    <a:pt x="2623" y="1173"/>
                  </a:cubicBezTo>
                  <a:cubicBezTo>
                    <a:pt x="2762" y="1049"/>
                    <a:pt x="1435" y="0"/>
                    <a:pt x="1435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803875" y="2436750"/>
              <a:ext cx="65600" cy="21650"/>
            </a:xfrm>
            <a:custGeom>
              <a:avLst/>
              <a:gdLst/>
              <a:ahLst/>
              <a:cxnLst/>
              <a:rect l="l" t="t" r="r" b="b"/>
              <a:pathLst>
                <a:path w="2624" h="866" extrusionOk="0">
                  <a:moveTo>
                    <a:pt x="1254" y="0"/>
                  </a:moveTo>
                  <a:cubicBezTo>
                    <a:pt x="702" y="0"/>
                    <a:pt x="108" y="43"/>
                    <a:pt x="1" y="250"/>
                  </a:cubicBezTo>
                  <a:cubicBezTo>
                    <a:pt x="155" y="589"/>
                    <a:pt x="479" y="821"/>
                    <a:pt x="865" y="852"/>
                  </a:cubicBezTo>
                  <a:cubicBezTo>
                    <a:pt x="1004" y="861"/>
                    <a:pt x="1158" y="866"/>
                    <a:pt x="1314" y="866"/>
                  </a:cubicBezTo>
                  <a:cubicBezTo>
                    <a:pt x="1906" y="866"/>
                    <a:pt x="2541" y="805"/>
                    <a:pt x="2577" y="744"/>
                  </a:cubicBezTo>
                  <a:cubicBezTo>
                    <a:pt x="2623" y="652"/>
                    <a:pt x="2413" y="18"/>
                    <a:pt x="2259" y="18"/>
                  </a:cubicBezTo>
                  <a:cubicBezTo>
                    <a:pt x="2257" y="18"/>
                    <a:pt x="2255" y="18"/>
                    <a:pt x="2253" y="18"/>
                  </a:cubicBezTo>
                  <a:cubicBezTo>
                    <a:pt x="2240" y="21"/>
                    <a:pt x="2215" y="22"/>
                    <a:pt x="2179" y="22"/>
                  </a:cubicBezTo>
                  <a:cubicBezTo>
                    <a:pt x="2018" y="22"/>
                    <a:pt x="1647" y="0"/>
                    <a:pt x="1254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4761050" y="2387425"/>
              <a:ext cx="80275" cy="47100"/>
            </a:xfrm>
            <a:custGeom>
              <a:avLst/>
              <a:gdLst/>
              <a:ahLst/>
              <a:cxnLst/>
              <a:rect l="l" t="t" r="r" b="b"/>
              <a:pathLst>
                <a:path w="3211" h="1884" extrusionOk="0">
                  <a:moveTo>
                    <a:pt x="32" y="1"/>
                  </a:moveTo>
                  <a:cubicBezTo>
                    <a:pt x="1" y="63"/>
                    <a:pt x="1" y="124"/>
                    <a:pt x="16" y="186"/>
                  </a:cubicBezTo>
                  <a:cubicBezTo>
                    <a:pt x="63" y="310"/>
                    <a:pt x="155" y="402"/>
                    <a:pt x="263" y="448"/>
                  </a:cubicBezTo>
                  <a:cubicBezTo>
                    <a:pt x="464" y="541"/>
                    <a:pt x="757" y="695"/>
                    <a:pt x="1035" y="819"/>
                  </a:cubicBezTo>
                  <a:cubicBezTo>
                    <a:pt x="1312" y="958"/>
                    <a:pt x="1575" y="1081"/>
                    <a:pt x="1714" y="1158"/>
                  </a:cubicBezTo>
                  <a:cubicBezTo>
                    <a:pt x="1806" y="1204"/>
                    <a:pt x="1961" y="1266"/>
                    <a:pt x="2146" y="1359"/>
                  </a:cubicBezTo>
                  <a:cubicBezTo>
                    <a:pt x="2516" y="1513"/>
                    <a:pt x="2871" y="1683"/>
                    <a:pt x="3210" y="1883"/>
                  </a:cubicBezTo>
                  <a:cubicBezTo>
                    <a:pt x="2871" y="1667"/>
                    <a:pt x="2516" y="1498"/>
                    <a:pt x="2161" y="1343"/>
                  </a:cubicBezTo>
                  <a:cubicBezTo>
                    <a:pt x="1976" y="1251"/>
                    <a:pt x="1806" y="1189"/>
                    <a:pt x="1729" y="1143"/>
                  </a:cubicBezTo>
                  <a:cubicBezTo>
                    <a:pt x="1590" y="1066"/>
                    <a:pt x="1328" y="942"/>
                    <a:pt x="1050" y="803"/>
                  </a:cubicBezTo>
                  <a:cubicBezTo>
                    <a:pt x="772" y="680"/>
                    <a:pt x="464" y="526"/>
                    <a:pt x="279" y="433"/>
                  </a:cubicBezTo>
                  <a:cubicBezTo>
                    <a:pt x="171" y="387"/>
                    <a:pt x="78" y="294"/>
                    <a:pt x="32" y="186"/>
                  </a:cubicBezTo>
                  <a:cubicBezTo>
                    <a:pt x="16" y="124"/>
                    <a:pt x="16" y="63"/>
                    <a:pt x="47" y="16"/>
                  </a:cubicBezTo>
                  <a:cubicBezTo>
                    <a:pt x="47" y="1"/>
                    <a:pt x="47" y="1"/>
                    <a:pt x="4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4804275" y="2427550"/>
              <a:ext cx="39350" cy="15600"/>
            </a:xfrm>
            <a:custGeom>
              <a:avLst/>
              <a:gdLst/>
              <a:ahLst/>
              <a:cxnLst/>
              <a:rect l="l" t="t" r="r" b="b"/>
              <a:pathLst>
                <a:path w="1574" h="624" extrusionOk="0">
                  <a:moveTo>
                    <a:pt x="1451" y="1"/>
                  </a:moveTo>
                  <a:cubicBezTo>
                    <a:pt x="1435" y="1"/>
                    <a:pt x="1435" y="16"/>
                    <a:pt x="1435" y="16"/>
                  </a:cubicBezTo>
                  <a:cubicBezTo>
                    <a:pt x="1435" y="16"/>
                    <a:pt x="1543" y="479"/>
                    <a:pt x="1358" y="572"/>
                  </a:cubicBezTo>
                  <a:cubicBezTo>
                    <a:pt x="1296" y="597"/>
                    <a:pt x="1128" y="606"/>
                    <a:pt x="931" y="606"/>
                  </a:cubicBezTo>
                  <a:cubicBezTo>
                    <a:pt x="537" y="606"/>
                    <a:pt x="26" y="572"/>
                    <a:pt x="16" y="572"/>
                  </a:cubicBezTo>
                  <a:lnTo>
                    <a:pt x="0" y="572"/>
                  </a:lnTo>
                  <a:cubicBezTo>
                    <a:pt x="0" y="572"/>
                    <a:pt x="16" y="587"/>
                    <a:pt x="16" y="587"/>
                  </a:cubicBezTo>
                  <a:cubicBezTo>
                    <a:pt x="46" y="587"/>
                    <a:pt x="540" y="618"/>
                    <a:pt x="926" y="618"/>
                  </a:cubicBezTo>
                  <a:cubicBezTo>
                    <a:pt x="967" y="622"/>
                    <a:pt x="1007" y="624"/>
                    <a:pt x="1047" y="624"/>
                  </a:cubicBezTo>
                  <a:cubicBezTo>
                    <a:pt x="1156" y="624"/>
                    <a:pt x="1260" y="610"/>
                    <a:pt x="1373" y="587"/>
                  </a:cubicBezTo>
                  <a:cubicBezTo>
                    <a:pt x="1574" y="494"/>
                    <a:pt x="1466" y="32"/>
                    <a:pt x="1451" y="16"/>
                  </a:cubicBezTo>
                  <a:cubicBezTo>
                    <a:pt x="1451" y="1"/>
                    <a:pt x="1451" y="1"/>
                    <a:pt x="14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4809275" y="2418675"/>
              <a:ext cx="17000" cy="24325"/>
            </a:xfrm>
            <a:custGeom>
              <a:avLst/>
              <a:gdLst/>
              <a:ahLst/>
              <a:cxnLst/>
              <a:rect l="l" t="t" r="r" b="b"/>
              <a:pathLst>
                <a:path w="680" h="973" extrusionOk="0">
                  <a:moveTo>
                    <a:pt x="32" y="1"/>
                  </a:moveTo>
                  <a:cubicBezTo>
                    <a:pt x="1" y="32"/>
                    <a:pt x="1" y="62"/>
                    <a:pt x="1" y="93"/>
                  </a:cubicBezTo>
                  <a:cubicBezTo>
                    <a:pt x="1" y="232"/>
                    <a:pt x="124" y="495"/>
                    <a:pt x="664" y="973"/>
                  </a:cubicBezTo>
                  <a:lnTo>
                    <a:pt x="680" y="973"/>
                  </a:lnTo>
                  <a:cubicBezTo>
                    <a:pt x="680" y="973"/>
                    <a:pt x="680" y="957"/>
                    <a:pt x="680" y="957"/>
                  </a:cubicBezTo>
                  <a:cubicBezTo>
                    <a:pt x="109" y="464"/>
                    <a:pt x="16" y="201"/>
                    <a:pt x="16" y="93"/>
                  </a:cubicBezTo>
                  <a:cubicBezTo>
                    <a:pt x="16" y="78"/>
                    <a:pt x="16" y="47"/>
                    <a:pt x="32" y="16"/>
                  </a:cubicBezTo>
                  <a:cubicBezTo>
                    <a:pt x="47" y="16"/>
                    <a:pt x="47" y="16"/>
                    <a:pt x="3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4793475" y="2412500"/>
              <a:ext cx="18150" cy="30125"/>
            </a:xfrm>
            <a:custGeom>
              <a:avLst/>
              <a:gdLst/>
              <a:ahLst/>
              <a:cxnLst/>
              <a:rect l="l" t="t" r="r" b="b"/>
              <a:pathLst>
                <a:path w="726" h="1205" extrusionOk="0">
                  <a:moveTo>
                    <a:pt x="154" y="1"/>
                  </a:moveTo>
                  <a:cubicBezTo>
                    <a:pt x="15" y="155"/>
                    <a:pt x="0" y="356"/>
                    <a:pt x="77" y="526"/>
                  </a:cubicBezTo>
                  <a:cubicBezTo>
                    <a:pt x="247" y="788"/>
                    <a:pt x="463" y="1019"/>
                    <a:pt x="710" y="1204"/>
                  </a:cubicBezTo>
                  <a:lnTo>
                    <a:pt x="725" y="1204"/>
                  </a:lnTo>
                  <a:cubicBezTo>
                    <a:pt x="725" y="1189"/>
                    <a:pt x="725" y="1189"/>
                    <a:pt x="725" y="1189"/>
                  </a:cubicBezTo>
                  <a:cubicBezTo>
                    <a:pt x="478" y="1004"/>
                    <a:pt x="262" y="772"/>
                    <a:pt x="93" y="526"/>
                  </a:cubicBezTo>
                  <a:cubicBezTo>
                    <a:pt x="15" y="356"/>
                    <a:pt x="31" y="155"/>
                    <a:pt x="170" y="16"/>
                  </a:cubicBezTo>
                  <a:cubicBezTo>
                    <a:pt x="170" y="16"/>
                    <a:pt x="170" y="16"/>
                    <a:pt x="17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4995600" y="2445300"/>
              <a:ext cx="267725" cy="121925"/>
            </a:xfrm>
            <a:custGeom>
              <a:avLst/>
              <a:gdLst/>
              <a:ahLst/>
              <a:cxnLst/>
              <a:rect l="l" t="t" r="r" b="b"/>
              <a:pathLst>
                <a:path w="10709" h="4877" extrusionOk="0">
                  <a:moveTo>
                    <a:pt x="186" y="0"/>
                  </a:moveTo>
                  <a:lnTo>
                    <a:pt x="0" y="2022"/>
                  </a:lnTo>
                  <a:cubicBezTo>
                    <a:pt x="0" y="2022"/>
                    <a:pt x="2546" y="2577"/>
                    <a:pt x="4305" y="3102"/>
                  </a:cubicBezTo>
                  <a:cubicBezTo>
                    <a:pt x="6064" y="3627"/>
                    <a:pt x="10061" y="4876"/>
                    <a:pt x="10061" y="4876"/>
                  </a:cubicBezTo>
                  <a:cubicBezTo>
                    <a:pt x="10061" y="4876"/>
                    <a:pt x="10709" y="2145"/>
                    <a:pt x="10369" y="1574"/>
                  </a:cubicBezTo>
                  <a:cubicBezTo>
                    <a:pt x="10045" y="1003"/>
                    <a:pt x="9706" y="926"/>
                    <a:pt x="9706" y="926"/>
                  </a:cubicBezTo>
                  <a:cubicBezTo>
                    <a:pt x="9706" y="926"/>
                    <a:pt x="6111" y="695"/>
                    <a:pt x="5355" y="695"/>
                  </a:cubicBezTo>
                  <a:cubicBezTo>
                    <a:pt x="4583" y="695"/>
                    <a:pt x="186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4997150" y="2481950"/>
              <a:ext cx="234550" cy="65975"/>
            </a:xfrm>
            <a:custGeom>
              <a:avLst/>
              <a:gdLst/>
              <a:ahLst/>
              <a:cxnLst/>
              <a:rect l="l" t="t" r="r" b="b"/>
              <a:pathLst>
                <a:path w="9382" h="2639" extrusionOk="0">
                  <a:moveTo>
                    <a:pt x="16" y="0"/>
                  </a:moveTo>
                  <a:cubicBezTo>
                    <a:pt x="0" y="0"/>
                    <a:pt x="0" y="0"/>
                    <a:pt x="0" y="16"/>
                  </a:cubicBezTo>
                  <a:cubicBezTo>
                    <a:pt x="0" y="16"/>
                    <a:pt x="0" y="16"/>
                    <a:pt x="0" y="31"/>
                  </a:cubicBezTo>
                  <a:lnTo>
                    <a:pt x="9351" y="2639"/>
                  </a:lnTo>
                  <a:lnTo>
                    <a:pt x="9366" y="2639"/>
                  </a:lnTo>
                  <a:cubicBezTo>
                    <a:pt x="9382" y="2639"/>
                    <a:pt x="9382" y="2623"/>
                    <a:pt x="9366" y="2623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015275" y="2448775"/>
              <a:ext cx="6575" cy="52100"/>
            </a:xfrm>
            <a:custGeom>
              <a:avLst/>
              <a:gdLst/>
              <a:ahLst/>
              <a:cxnLst/>
              <a:rect l="l" t="t" r="r" b="b"/>
              <a:pathLst>
                <a:path w="263" h="2084" extrusionOk="0">
                  <a:moveTo>
                    <a:pt x="247" y="0"/>
                  </a:moveTo>
                  <a:lnTo>
                    <a:pt x="0" y="2083"/>
                  </a:lnTo>
                  <a:lnTo>
                    <a:pt x="31" y="2083"/>
                  </a:lnTo>
                  <a:lnTo>
                    <a:pt x="263" y="16"/>
                  </a:lnTo>
                  <a:cubicBezTo>
                    <a:pt x="263" y="0"/>
                    <a:pt x="263" y="0"/>
                    <a:pt x="26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132925" y="2264100"/>
              <a:ext cx="257700" cy="241475"/>
            </a:xfrm>
            <a:custGeom>
              <a:avLst/>
              <a:gdLst/>
              <a:ahLst/>
              <a:cxnLst/>
              <a:rect l="l" t="t" r="r" b="b"/>
              <a:pathLst>
                <a:path w="10308" h="9659" extrusionOk="0">
                  <a:moveTo>
                    <a:pt x="5787" y="1555"/>
                  </a:moveTo>
                  <a:lnTo>
                    <a:pt x="5787" y="1555"/>
                  </a:lnTo>
                  <a:cubicBezTo>
                    <a:pt x="5818" y="1663"/>
                    <a:pt x="5849" y="1771"/>
                    <a:pt x="5895" y="1879"/>
                  </a:cubicBezTo>
                  <a:cubicBezTo>
                    <a:pt x="6018" y="2126"/>
                    <a:pt x="6173" y="2342"/>
                    <a:pt x="6373" y="2527"/>
                  </a:cubicBezTo>
                  <a:cubicBezTo>
                    <a:pt x="6713" y="2866"/>
                    <a:pt x="7083" y="3159"/>
                    <a:pt x="7422" y="3514"/>
                  </a:cubicBezTo>
                  <a:cubicBezTo>
                    <a:pt x="7453" y="3561"/>
                    <a:pt x="7500" y="3607"/>
                    <a:pt x="7530" y="3653"/>
                  </a:cubicBezTo>
                  <a:cubicBezTo>
                    <a:pt x="7453" y="3761"/>
                    <a:pt x="7361" y="3854"/>
                    <a:pt x="7253" y="3931"/>
                  </a:cubicBezTo>
                  <a:cubicBezTo>
                    <a:pt x="7114" y="4008"/>
                    <a:pt x="6975" y="4070"/>
                    <a:pt x="6821" y="4116"/>
                  </a:cubicBezTo>
                  <a:cubicBezTo>
                    <a:pt x="6466" y="4255"/>
                    <a:pt x="6157" y="4471"/>
                    <a:pt x="5910" y="4764"/>
                  </a:cubicBezTo>
                  <a:cubicBezTo>
                    <a:pt x="5926" y="4425"/>
                    <a:pt x="5926" y="4070"/>
                    <a:pt x="5926" y="3715"/>
                  </a:cubicBezTo>
                  <a:cubicBezTo>
                    <a:pt x="5910" y="3314"/>
                    <a:pt x="5895" y="2913"/>
                    <a:pt x="5864" y="2511"/>
                  </a:cubicBezTo>
                  <a:cubicBezTo>
                    <a:pt x="5849" y="2187"/>
                    <a:pt x="5787" y="1879"/>
                    <a:pt x="5787" y="1555"/>
                  </a:cubicBezTo>
                  <a:close/>
                  <a:moveTo>
                    <a:pt x="4306" y="1"/>
                  </a:moveTo>
                  <a:cubicBezTo>
                    <a:pt x="3874" y="1"/>
                    <a:pt x="3447" y="155"/>
                    <a:pt x="3102" y="428"/>
                  </a:cubicBezTo>
                  <a:cubicBezTo>
                    <a:pt x="3087" y="444"/>
                    <a:pt x="3071" y="459"/>
                    <a:pt x="3056" y="475"/>
                  </a:cubicBezTo>
                  <a:cubicBezTo>
                    <a:pt x="3040" y="490"/>
                    <a:pt x="3009" y="505"/>
                    <a:pt x="2994" y="536"/>
                  </a:cubicBezTo>
                  <a:cubicBezTo>
                    <a:pt x="2732" y="752"/>
                    <a:pt x="2562" y="1061"/>
                    <a:pt x="2300" y="1292"/>
                  </a:cubicBezTo>
                  <a:cubicBezTo>
                    <a:pt x="2053" y="1493"/>
                    <a:pt x="1760" y="1601"/>
                    <a:pt x="1513" y="1786"/>
                  </a:cubicBezTo>
                  <a:cubicBezTo>
                    <a:pt x="1081" y="2095"/>
                    <a:pt x="803" y="2542"/>
                    <a:pt x="679" y="3051"/>
                  </a:cubicBezTo>
                  <a:cubicBezTo>
                    <a:pt x="571" y="3545"/>
                    <a:pt x="602" y="4070"/>
                    <a:pt x="757" y="4564"/>
                  </a:cubicBezTo>
                  <a:cubicBezTo>
                    <a:pt x="849" y="4888"/>
                    <a:pt x="1003" y="5227"/>
                    <a:pt x="942" y="5551"/>
                  </a:cubicBezTo>
                  <a:cubicBezTo>
                    <a:pt x="880" y="5968"/>
                    <a:pt x="541" y="6276"/>
                    <a:pt x="325" y="6616"/>
                  </a:cubicBezTo>
                  <a:cubicBezTo>
                    <a:pt x="62" y="7032"/>
                    <a:pt x="1" y="7542"/>
                    <a:pt x="139" y="8005"/>
                  </a:cubicBezTo>
                  <a:cubicBezTo>
                    <a:pt x="294" y="8467"/>
                    <a:pt x="695" y="8807"/>
                    <a:pt x="1189" y="8869"/>
                  </a:cubicBezTo>
                  <a:cubicBezTo>
                    <a:pt x="1227" y="8873"/>
                    <a:pt x="1265" y="8874"/>
                    <a:pt x="1304" y="8874"/>
                  </a:cubicBezTo>
                  <a:cubicBezTo>
                    <a:pt x="1494" y="8874"/>
                    <a:pt x="1688" y="8834"/>
                    <a:pt x="1879" y="8834"/>
                  </a:cubicBezTo>
                  <a:cubicBezTo>
                    <a:pt x="1948" y="8834"/>
                    <a:pt x="2016" y="8839"/>
                    <a:pt x="2084" y="8853"/>
                  </a:cubicBezTo>
                  <a:cubicBezTo>
                    <a:pt x="2546" y="8930"/>
                    <a:pt x="2871" y="9362"/>
                    <a:pt x="3318" y="9548"/>
                  </a:cubicBezTo>
                  <a:cubicBezTo>
                    <a:pt x="3498" y="9625"/>
                    <a:pt x="3690" y="9659"/>
                    <a:pt x="3885" y="9659"/>
                  </a:cubicBezTo>
                  <a:cubicBezTo>
                    <a:pt x="4275" y="9659"/>
                    <a:pt x="4676" y="9522"/>
                    <a:pt x="5015" y="9316"/>
                  </a:cubicBezTo>
                  <a:cubicBezTo>
                    <a:pt x="5154" y="9239"/>
                    <a:pt x="5262" y="9146"/>
                    <a:pt x="5355" y="9023"/>
                  </a:cubicBezTo>
                  <a:cubicBezTo>
                    <a:pt x="5447" y="8869"/>
                    <a:pt x="5494" y="8714"/>
                    <a:pt x="5525" y="8545"/>
                  </a:cubicBezTo>
                  <a:cubicBezTo>
                    <a:pt x="5555" y="8359"/>
                    <a:pt x="5586" y="8174"/>
                    <a:pt x="5617" y="7974"/>
                  </a:cubicBezTo>
                  <a:cubicBezTo>
                    <a:pt x="5663" y="8066"/>
                    <a:pt x="5710" y="8143"/>
                    <a:pt x="5756" y="8236"/>
                  </a:cubicBezTo>
                  <a:cubicBezTo>
                    <a:pt x="5983" y="8598"/>
                    <a:pt x="6327" y="8946"/>
                    <a:pt x="6747" y="8946"/>
                  </a:cubicBezTo>
                  <a:cubicBezTo>
                    <a:pt x="6756" y="8946"/>
                    <a:pt x="6765" y="8946"/>
                    <a:pt x="6774" y="8946"/>
                  </a:cubicBezTo>
                  <a:cubicBezTo>
                    <a:pt x="7104" y="8932"/>
                    <a:pt x="7421" y="8687"/>
                    <a:pt x="7747" y="8687"/>
                  </a:cubicBezTo>
                  <a:cubicBezTo>
                    <a:pt x="7788" y="8687"/>
                    <a:pt x="7829" y="8690"/>
                    <a:pt x="7870" y="8699"/>
                  </a:cubicBezTo>
                  <a:cubicBezTo>
                    <a:pt x="7947" y="8730"/>
                    <a:pt x="8040" y="8761"/>
                    <a:pt x="8132" y="8776"/>
                  </a:cubicBezTo>
                  <a:cubicBezTo>
                    <a:pt x="8256" y="8776"/>
                    <a:pt x="8395" y="8745"/>
                    <a:pt x="8503" y="8683"/>
                  </a:cubicBezTo>
                  <a:cubicBezTo>
                    <a:pt x="8935" y="8467"/>
                    <a:pt x="9397" y="8221"/>
                    <a:pt x="9629" y="7788"/>
                  </a:cubicBezTo>
                  <a:cubicBezTo>
                    <a:pt x="9783" y="7495"/>
                    <a:pt x="9814" y="7140"/>
                    <a:pt x="9706" y="6832"/>
                  </a:cubicBezTo>
                  <a:cubicBezTo>
                    <a:pt x="9660" y="6693"/>
                    <a:pt x="9598" y="6570"/>
                    <a:pt x="9567" y="6431"/>
                  </a:cubicBezTo>
                  <a:cubicBezTo>
                    <a:pt x="9613" y="6122"/>
                    <a:pt x="9845" y="5875"/>
                    <a:pt x="9999" y="5597"/>
                  </a:cubicBezTo>
                  <a:cubicBezTo>
                    <a:pt x="10262" y="5165"/>
                    <a:pt x="10308" y="4548"/>
                    <a:pt x="9953" y="4193"/>
                  </a:cubicBezTo>
                  <a:cubicBezTo>
                    <a:pt x="9814" y="4085"/>
                    <a:pt x="9691" y="3962"/>
                    <a:pt x="9567" y="3823"/>
                  </a:cubicBezTo>
                  <a:cubicBezTo>
                    <a:pt x="9475" y="3638"/>
                    <a:pt x="9444" y="3437"/>
                    <a:pt x="9459" y="3221"/>
                  </a:cubicBezTo>
                  <a:cubicBezTo>
                    <a:pt x="9475" y="3005"/>
                    <a:pt x="9428" y="2789"/>
                    <a:pt x="9305" y="2604"/>
                  </a:cubicBezTo>
                  <a:cubicBezTo>
                    <a:pt x="9089" y="2295"/>
                    <a:pt x="8657" y="2295"/>
                    <a:pt x="8348" y="2079"/>
                  </a:cubicBezTo>
                  <a:cubicBezTo>
                    <a:pt x="7901" y="1786"/>
                    <a:pt x="7808" y="1107"/>
                    <a:pt x="7345" y="830"/>
                  </a:cubicBezTo>
                  <a:cubicBezTo>
                    <a:pt x="7184" y="729"/>
                    <a:pt x="7004" y="681"/>
                    <a:pt x="6821" y="681"/>
                  </a:cubicBezTo>
                  <a:cubicBezTo>
                    <a:pt x="6723" y="681"/>
                    <a:pt x="6624" y="695"/>
                    <a:pt x="6527" y="722"/>
                  </a:cubicBezTo>
                  <a:cubicBezTo>
                    <a:pt x="6373" y="752"/>
                    <a:pt x="6234" y="783"/>
                    <a:pt x="6095" y="845"/>
                  </a:cubicBezTo>
                  <a:cubicBezTo>
                    <a:pt x="6095" y="830"/>
                    <a:pt x="6080" y="830"/>
                    <a:pt x="6080" y="814"/>
                  </a:cubicBezTo>
                  <a:cubicBezTo>
                    <a:pt x="5802" y="397"/>
                    <a:pt x="5170" y="135"/>
                    <a:pt x="4691" y="43"/>
                  </a:cubicBezTo>
                  <a:cubicBezTo>
                    <a:pt x="4564" y="14"/>
                    <a:pt x="4435" y="1"/>
                    <a:pt x="43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234375" y="2416750"/>
              <a:ext cx="60975" cy="78325"/>
            </a:xfrm>
            <a:custGeom>
              <a:avLst/>
              <a:gdLst/>
              <a:ahLst/>
              <a:cxnLst/>
              <a:rect l="l" t="t" r="r" b="b"/>
              <a:pathLst>
                <a:path w="2439" h="3133" extrusionOk="0">
                  <a:moveTo>
                    <a:pt x="2315" y="1"/>
                  </a:moveTo>
                  <a:lnTo>
                    <a:pt x="1744" y="356"/>
                  </a:lnTo>
                  <a:cubicBezTo>
                    <a:pt x="1590" y="479"/>
                    <a:pt x="1420" y="602"/>
                    <a:pt x="1250" y="710"/>
                  </a:cubicBezTo>
                  <a:cubicBezTo>
                    <a:pt x="1065" y="849"/>
                    <a:pt x="880" y="973"/>
                    <a:pt x="680" y="1096"/>
                  </a:cubicBezTo>
                  <a:cubicBezTo>
                    <a:pt x="494" y="1204"/>
                    <a:pt x="278" y="1297"/>
                    <a:pt x="93" y="1420"/>
                  </a:cubicBezTo>
                  <a:cubicBezTo>
                    <a:pt x="62" y="1436"/>
                    <a:pt x="32" y="1482"/>
                    <a:pt x="1" y="1528"/>
                  </a:cubicBezTo>
                  <a:cubicBezTo>
                    <a:pt x="47" y="1636"/>
                    <a:pt x="155" y="1899"/>
                    <a:pt x="248" y="2223"/>
                  </a:cubicBezTo>
                  <a:cubicBezTo>
                    <a:pt x="356" y="2516"/>
                    <a:pt x="433" y="2824"/>
                    <a:pt x="479" y="3133"/>
                  </a:cubicBezTo>
                  <a:cubicBezTo>
                    <a:pt x="479" y="3133"/>
                    <a:pt x="2253" y="2022"/>
                    <a:pt x="2439" y="680"/>
                  </a:cubicBezTo>
                  <a:lnTo>
                    <a:pt x="2315" y="16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234375" y="2416750"/>
              <a:ext cx="57900" cy="55875"/>
            </a:xfrm>
            <a:custGeom>
              <a:avLst/>
              <a:gdLst/>
              <a:ahLst/>
              <a:cxnLst/>
              <a:rect l="l" t="t" r="r" b="b"/>
              <a:pathLst>
                <a:path w="2316" h="2235" extrusionOk="0">
                  <a:moveTo>
                    <a:pt x="2315" y="1"/>
                  </a:moveTo>
                  <a:lnTo>
                    <a:pt x="1744" y="356"/>
                  </a:lnTo>
                  <a:cubicBezTo>
                    <a:pt x="1590" y="479"/>
                    <a:pt x="1420" y="602"/>
                    <a:pt x="1250" y="710"/>
                  </a:cubicBezTo>
                  <a:cubicBezTo>
                    <a:pt x="1065" y="849"/>
                    <a:pt x="880" y="973"/>
                    <a:pt x="680" y="1096"/>
                  </a:cubicBezTo>
                  <a:cubicBezTo>
                    <a:pt x="494" y="1204"/>
                    <a:pt x="278" y="1297"/>
                    <a:pt x="93" y="1420"/>
                  </a:cubicBezTo>
                  <a:cubicBezTo>
                    <a:pt x="62" y="1436"/>
                    <a:pt x="32" y="1482"/>
                    <a:pt x="1" y="1528"/>
                  </a:cubicBezTo>
                  <a:cubicBezTo>
                    <a:pt x="47" y="1636"/>
                    <a:pt x="155" y="1899"/>
                    <a:pt x="248" y="2223"/>
                  </a:cubicBezTo>
                  <a:cubicBezTo>
                    <a:pt x="278" y="2230"/>
                    <a:pt x="305" y="2234"/>
                    <a:pt x="330" y="2234"/>
                  </a:cubicBezTo>
                  <a:cubicBezTo>
                    <a:pt x="356" y="2234"/>
                    <a:pt x="379" y="2230"/>
                    <a:pt x="402" y="2223"/>
                  </a:cubicBezTo>
                  <a:cubicBezTo>
                    <a:pt x="479" y="2192"/>
                    <a:pt x="556" y="2161"/>
                    <a:pt x="618" y="2115"/>
                  </a:cubicBezTo>
                  <a:cubicBezTo>
                    <a:pt x="1297" y="1652"/>
                    <a:pt x="1837" y="1019"/>
                    <a:pt x="2207" y="278"/>
                  </a:cubicBezTo>
                  <a:cubicBezTo>
                    <a:pt x="2253" y="201"/>
                    <a:pt x="2284" y="109"/>
                    <a:pt x="2315" y="16"/>
                  </a:cubicBezTo>
                  <a:lnTo>
                    <a:pt x="2315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183850" y="2292400"/>
              <a:ext cx="120750" cy="164950"/>
            </a:xfrm>
            <a:custGeom>
              <a:avLst/>
              <a:gdLst/>
              <a:ahLst/>
              <a:cxnLst/>
              <a:rect l="l" t="t" r="r" b="b"/>
              <a:pathLst>
                <a:path w="4830" h="6598" extrusionOk="0">
                  <a:moveTo>
                    <a:pt x="2502" y="0"/>
                  </a:moveTo>
                  <a:cubicBezTo>
                    <a:pt x="2450" y="0"/>
                    <a:pt x="2398" y="2"/>
                    <a:pt x="2346" y="6"/>
                  </a:cubicBezTo>
                  <a:cubicBezTo>
                    <a:pt x="1728" y="52"/>
                    <a:pt x="1158" y="330"/>
                    <a:pt x="756" y="793"/>
                  </a:cubicBezTo>
                  <a:cubicBezTo>
                    <a:pt x="417" y="1210"/>
                    <a:pt x="185" y="1703"/>
                    <a:pt x="93" y="2243"/>
                  </a:cubicBezTo>
                  <a:cubicBezTo>
                    <a:pt x="77" y="2336"/>
                    <a:pt x="62" y="2413"/>
                    <a:pt x="47" y="2506"/>
                  </a:cubicBezTo>
                  <a:cubicBezTo>
                    <a:pt x="47" y="2521"/>
                    <a:pt x="47" y="2537"/>
                    <a:pt x="47" y="2552"/>
                  </a:cubicBezTo>
                  <a:cubicBezTo>
                    <a:pt x="47" y="2614"/>
                    <a:pt x="31" y="2676"/>
                    <a:pt x="31" y="2737"/>
                  </a:cubicBezTo>
                  <a:cubicBezTo>
                    <a:pt x="0" y="2953"/>
                    <a:pt x="0" y="3169"/>
                    <a:pt x="0" y="3385"/>
                  </a:cubicBezTo>
                  <a:lnTo>
                    <a:pt x="0" y="3401"/>
                  </a:lnTo>
                  <a:cubicBezTo>
                    <a:pt x="0" y="3925"/>
                    <a:pt x="62" y="4450"/>
                    <a:pt x="170" y="4975"/>
                  </a:cubicBezTo>
                  <a:cubicBezTo>
                    <a:pt x="185" y="5036"/>
                    <a:pt x="201" y="5113"/>
                    <a:pt x="232" y="5191"/>
                  </a:cubicBezTo>
                  <a:cubicBezTo>
                    <a:pt x="232" y="5191"/>
                    <a:pt x="232" y="5206"/>
                    <a:pt x="232" y="5206"/>
                  </a:cubicBezTo>
                  <a:cubicBezTo>
                    <a:pt x="386" y="5777"/>
                    <a:pt x="648" y="6471"/>
                    <a:pt x="1266" y="6579"/>
                  </a:cubicBezTo>
                  <a:cubicBezTo>
                    <a:pt x="1338" y="6592"/>
                    <a:pt x="1414" y="6598"/>
                    <a:pt x="1490" y="6598"/>
                  </a:cubicBezTo>
                  <a:cubicBezTo>
                    <a:pt x="1885" y="6598"/>
                    <a:pt x="2321" y="6449"/>
                    <a:pt x="2670" y="6332"/>
                  </a:cubicBezTo>
                  <a:cubicBezTo>
                    <a:pt x="2731" y="6302"/>
                    <a:pt x="2778" y="6286"/>
                    <a:pt x="2839" y="6255"/>
                  </a:cubicBezTo>
                  <a:cubicBezTo>
                    <a:pt x="3441" y="6024"/>
                    <a:pt x="3950" y="5607"/>
                    <a:pt x="4321" y="5067"/>
                  </a:cubicBezTo>
                  <a:cubicBezTo>
                    <a:pt x="4336" y="5052"/>
                    <a:pt x="4336" y="5052"/>
                    <a:pt x="4336" y="5036"/>
                  </a:cubicBezTo>
                  <a:cubicBezTo>
                    <a:pt x="4398" y="4789"/>
                    <a:pt x="4475" y="4543"/>
                    <a:pt x="4552" y="4296"/>
                  </a:cubicBezTo>
                  <a:cubicBezTo>
                    <a:pt x="4629" y="4033"/>
                    <a:pt x="4691" y="3756"/>
                    <a:pt x="4737" y="3493"/>
                  </a:cubicBezTo>
                  <a:cubicBezTo>
                    <a:pt x="4799" y="3123"/>
                    <a:pt x="4830" y="2737"/>
                    <a:pt x="4799" y="2367"/>
                  </a:cubicBezTo>
                  <a:cubicBezTo>
                    <a:pt x="4753" y="1703"/>
                    <a:pt x="4490" y="1071"/>
                    <a:pt x="4028" y="608"/>
                  </a:cubicBezTo>
                  <a:cubicBezTo>
                    <a:pt x="3604" y="226"/>
                    <a:pt x="3064" y="0"/>
                    <a:pt x="2502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237475" y="2377400"/>
              <a:ext cx="62000" cy="52350"/>
            </a:xfrm>
            <a:custGeom>
              <a:avLst/>
              <a:gdLst/>
              <a:ahLst/>
              <a:cxnLst/>
              <a:rect l="l" t="t" r="r" b="b"/>
              <a:pathLst>
                <a:path w="2480" h="2094" extrusionOk="0">
                  <a:moveTo>
                    <a:pt x="1140" y="0"/>
                  </a:moveTo>
                  <a:cubicBezTo>
                    <a:pt x="1080" y="0"/>
                    <a:pt x="1019" y="5"/>
                    <a:pt x="957" y="16"/>
                  </a:cubicBezTo>
                  <a:cubicBezTo>
                    <a:pt x="370" y="140"/>
                    <a:pt x="0" y="695"/>
                    <a:pt x="124" y="1281"/>
                  </a:cubicBezTo>
                  <a:cubicBezTo>
                    <a:pt x="240" y="1802"/>
                    <a:pt x="686" y="2093"/>
                    <a:pt x="1139" y="2093"/>
                  </a:cubicBezTo>
                  <a:cubicBezTo>
                    <a:pt x="1465" y="2093"/>
                    <a:pt x="1793" y="1943"/>
                    <a:pt x="2006" y="1621"/>
                  </a:cubicBezTo>
                  <a:cubicBezTo>
                    <a:pt x="2480" y="917"/>
                    <a:pt x="1938" y="0"/>
                    <a:pt x="1140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183450" y="2377400"/>
              <a:ext cx="24725" cy="45175"/>
            </a:xfrm>
            <a:custGeom>
              <a:avLst/>
              <a:gdLst/>
              <a:ahLst/>
              <a:cxnLst/>
              <a:rect l="l" t="t" r="r" b="b"/>
              <a:pathLst>
                <a:path w="989" h="1807" extrusionOk="0">
                  <a:moveTo>
                    <a:pt x="16" y="1"/>
                  </a:moveTo>
                  <a:cubicBezTo>
                    <a:pt x="1" y="525"/>
                    <a:pt x="63" y="1065"/>
                    <a:pt x="186" y="1590"/>
                  </a:cubicBezTo>
                  <a:cubicBezTo>
                    <a:pt x="201" y="1652"/>
                    <a:pt x="217" y="1729"/>
                    <a:pt x="248" y="1806"/>
                  </a:cubicBezTo>
                  <a:cubicBezTo>
                    <a:pt x="988" y="1359"/>
                    <a:pt x="834" y="248"/>
                    <a:pt x="16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207750" y="2365450"/>
              <a:ext cx="8525" cy="47075"/>
            </a:xfrm>
            <a:custGeom>
              <a:avLst/>
              <a:gdLst/>
              <a:ahLst/>
              <a:cxnLst/>
              <a:rect l="l" t="t" r="r" b="b"/>
              <a:pathLst>
                <a:path w="341" h="1883" extrusionOk="0">
                  <a:moveTo>
                    <a:pt x="16" y="0"/>
                  </a:moveTo>
                  <a:cubicBezTo>
                    <a:pt x="16" y="0"/>
                    <a:pt x="1" y="16"/>
                    <a:pt x="16" y="31"/>
                  </a:cubicBezTo>
                  <a:cubicBezTo>
                    <a:pt x="78" y="247"/>
                    <a:pt x="140" y="463"/>
                    <a:pt x="186" y="695"/>
                  </a:cubicBezTo>
                  <a:cubicBezTo>
                    <a:pt x="248" y="911"/>
                    <a:pt x="232" y="1158"/>
                    <a:pt x="124" y="1358"/>
                  </a:cubicBezTo>
                  <a:cubicBezTo>
                    <a:pt x="124" y="1374"/>
                    <a:pt x="109" y="1374"/>
                    <a:pt x="94" y="1389"/>
                  </a:cubicBezTo>
                  <a:cubicBezTo>
                    <a:pt x="47" y="1451"/>
                    <a:pt x="16" y="1513"/>
                    <a:pt x="16" y="1590"/>
                  </a:cubicBezTo>
                  <a:cubicBezTo>
                    <a:pt x="32" y="1621"/>
                    <a:pt x="47" y="1651"/>
                    <a:pt x="63" y="1682"/>
                  </a:cubicBezTo>
                  <a:cubicBezTo>
                    <a:pt x="140" y="1759"/>
                    <a:pt x="217" y="1821"/>
                    <a:pt x="310" y="1867"/>
                  </a:cubicBezTo>
                  <a:cubicBezTo>
                    <a:pt x="310" y="1867"/>
                    <a:pt x="310" y="1867"/>
                    <a:pt x="310" y="1883"/>
                  </a:cubicBezTo>
                  <a:cubicBezTo>
                    <a:pt x="325" y="1883"/>
                    <a:pt x="325" y="1867"/>
                    <a:pt x="325" y="1867"/>
                  </a:cubicBezTo>
                  <a:cubicBezTo>
                    <a:pt x="340" y="1852"/>
                    <a:pt x="325" y="1837"/>
                    <a:pt x="325" y="1837"/>
                  </a:cubicBezTo>
                  <a:cubicBezTo>
                    <a:pt x="232" y="1790"/>
                    <a:pt x="155" y="1729"/>
                    <a:pt x="94" y="1651"/>
                  </a:cubicBezTo>
                  <a:cubicBezTo>
                    <a:pt x="78" y="1636"/>
                    <a:pt x="63" y="1605"/>
                    <a:pt x="63" y="1574"/>
                  </a:cubicBezTo>
                  <a:cubicBezTo>
                    <a:pt x="47" y="1528"/>
                    <a:pt x="94" y="1466"/>
                    <a:pt x="124" y="1420"/>
                  </a:cubicBezTo>
                  <a:cubicBezTo>
                    <a:pt x="140" y="1405"/>
                    <a:pt x="155" y="1389"/>
                    <a:pt x="155" y="1374"/>
                  </a:cubicBezTo>
                  <a:cubicBezTo>
                    <a:pt x="263" y="1173"/>
                    <a:pt x="294" y="911"/>
                    <a:pt x="217" y="695"/>
                  </a:cubicBezTo>
                  <a:cubicBezTo>
                    <a:pt x="171" y="463"/>
                    <a:pt x="124" y="232"/>
                    <a:pt x="47" y="16"/>
                  </a:cubicBezTo>
                  <a:cubicBezTo>
                    <a:pt x="47" y="0"/>
                    <a:pt x="32" y="0"/>
                    <a:pt x="1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208150" y="2415600"/>
              <a:ext cx="32425" cy="6975"/>
            </a:xfrm>
            <a:custGeom>
              <a:avLst/>
              <a:gdLst/>
              <a:ahLst/>
              <a:cxnLst/>
              <a:rect l="l" t="t" r="r" b="b"/>
              <a:pathLst>
                <a:path w="1297" h="279" extrusionOk="0">
                  <a:moveTo>
                    <a:pt x="1281" y="0"/>
                  </a:moveTo>
                  <a:cubicBezTo>
                    <a:pt x="1281" y="12"/>
                    <a:pt x="909" y="263"/>
                    <a:pt x="467" y="263"/>
                  </a:cubicBezTo>
                  <a:cubicBezTo>
                    <a:pt x="325" y="263"/>
                    <a:pt x="177" y="237"/>
                    <a:pt x="31" y="170"/>
                  </a:cubicBezTo>
                  <a:cubicBezTo>
                    <a:pt x="16" y="170"/>
                    <a:pt x="0" y="185"/>
                    <a:pt x="16" y="201"/>
                  </a:cubicBezTo>
                  <a:cubicBezTo>
                    <a:pt x="155" y="247"/>
                    <a:pt x="309" y="278"/>
                    <a:pt x="448" y="278"/>
                  </a:cubicBezTo>
                  <a:cubicBezTo>
                    <a:pt x="756" y="278"/>
                    <a:pt x="1050" y="185"/>
                    <a:pt x="1297" y="16"/>
                  </a:cubicBezTo>
                  <a:cubicBezTo>
                    <a:pt x="1297" y="16"/>
                    <a:pt x="1297" y="16"/>
                    <a:pt x="129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215100" y="2426000"/>
              <a:ext cx="16600" cy="3900"/>
            </a:xfrm>
            <a:custGeom>
              <a:avLst/>
              <a:gdLst/>
              <a:ahLst/>
              <a:cxnLst/>
              <a:rect l="l" t="t" r="r" b="b"/>
              <a:pathLst>
                <a:path w="664" h="156" extrusionOk="0">
                  <a:moveTo>
                    <a:pt x="648" y="1"/>
                  </a:moveTo>
                  <a:cubicBezTo>
                    <a:pt x="525" y="83"/>
                    <a:pt x="374" y="131"/>
                    <a:pt x="223" y="131"/>
                  </a:cubicBezTo>
                  <a:cubicBezTo>
                    <a:pt x="148" y="131"/>
                    <a:pt x="72" y="119"/>
                    <a:pt x="0" y="94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62" y="140"/>
                    <a:pt x="139" y="155"/>
                    <a:pt x="216" y="155"/>
                  </a:cubicBezTo>
                  <a:cubicBezTo>
                    <a:pt x="370" y="140"/>
                    <a:pt x="525" y="94"/>
                    <a:pt x="6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228975" y="2356550"/>
              <a:ext cx="32750" cy="11350"/>
            </a:xfrm>
            <a:custGeom>
              <a:avLst/>
              <a:gdLst/>
              <a:ahLst/>
              <a:cxnLst/>
              <a:rect l="l" t="t" r="r" b="b"/>
              <a:pathLst>
                <a:path w="1310" h="454" extrusionOk="0">
                  <a:moveTo>
                    <a:pt x="575" y="1"/>
                  </a:moveTo>
                  <a:cubicBezTo>
                    <a:pt x="492" y="1"/>
                    <a:pt x="410" y="18"/>
                    <a:pt x="340" y="48"/>
                  </a:cubicBezTo>
                  <a:cubicBezTo>
                    <a:pt x="217" y="79"/>
                    <a:pt x="124" y="140"/>
                    <a:pt x="31" y="218"/>
                  </a:cubicBezTo>
                  <a:cubicBezTo>
                    <a:pt x="1" y="248"/>
                    <a:pt x="31" y="279"/>
                    <a:pt x="62" y="279"/>
                  </a:cubicBezTo>
                  <a:cubicBezTo>
                    <a:pt x="170" y="248"/>
                    <a:pt x="263" y="233"/>
                    <a:pt x="371" y="218"/>
                  </a:cubicBezTo>
                  <a:cubicBezTo>
                    <a:pt x="403" y="213"/>
                    <a:pt x="433" y="211"/>
                    <a:pt x="462" y="211"/>
                  </a:cubicBezTo>
                  <a:cubicBezTo>
                    <a:pt x="533" y="211"/>
                    <a:pt x="599" y="222"/>
                    <a:pt x="664" y="233"/>
                  </a:cubicBezTo>
                  <a:cubicBezTo>
                    <a:pt x="865" y="264"/>
                    <a:pt x="1065" y="341"/>
                    <a:pt x="1235" y="449"/>
                  </a:cubicBezTo>
                  <a:lnTo>
                    <a:pt x="1250" y="449"/>
                  </a:lnTo>
                  <a:cubicBezTo>
                    <a:pt x="1256" y="452"/>
                    <a:pt x="1262" y="453"/>
                    <a:pt x="1267" y="453"/>
                  </a:cubicBezTo>
                  <a:cubicBezTo>
                    <a:pt x="1291" y="453"/>
                    <a:pt x="1309" y="428"/>
                    <a:pt x="1297" y="403"/>
                  </a:cubicBezTo>
                  <a:cubicBezTo>
                    <a:pt x="1235" y="295"/>
                    <a:pt x="1142" y="218"/>
                    <a:pt x="1050" y="140"/>
                  </a:cubicBezTo>
                  <a:cubicBezTo>
                    <a:pt x="942" y="79"/>
                    <a:pt x="818" y="32"/>
                    <a:pt x="710" y="17"/>
                  </a:cubicBezTo>
                  <a:cubicBezTo>
                    <a:pt x="667" y="6"/>
                    <a:pt x="621" y="1"/>
                    <a:pt x="57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184625" y="2354600"/>
              <a:ext cx="18925" cy="7775"/>
            </a:xfrm>
            <a:custGeom>
              <a:avLst/>
              <a:gdLst/>
              <a:ahLst/>
              <a:cxnLst/>
              <a:rect l="l" t="t" r="r" b="b"/>
              <a:pathLst>
                <a:path w="757" h="311" extrusionOk="0">
                  <a:moveTo>
                    <a:pt x="154" y="0"/>
                  </a:moveTo>
                  <a:cubicBezTo>
                    <a:pt x="134" y="0"/>
                    <a:pt x="113" y="1"/>
                    <a:pt x="93" y="2"/>
                  </a:cubicBezTo>
                  <a:cubicBezTo>
                    <a:pt x="62" y="18"/>
                    <a:pt x="46" y="18"/>
                    <a:pt x="16" y="18"/>
                  </a:cubicBezTo>
                  <a:cubicBezTo>
                    <a:pt x="16" y="33"/>
                    <a:pt x="16" y="49"/>
                    <a:pt x="16" y="64"/>
                  </a:cubicBezTo>
                  <a:cubicBezTo>
                    <a:pt x="16" y="126"/>
                    <a:pt x="0" y="188"/>
                    <a:pt x="0" y="249"/>
                  </a:cubicBezTo>
                  <a:cubicBezTo>
                    <a:pt x="31" y="234"/>
                    <a:pt x="77" y="234"/>
                    <a:pt x="108" y="218"/>
                  </a:cubicBezTo>
                  <a:cubicBezTo>
                    <a:pt x="216" y="218"/>
                    <a:pt x="309" y="218"/>
                    <a:pt x="401" y="234"/>
                  </a:cubicBezTo>
                  <a:cubicBezTo>
                    <a:pt x="509" y="249"/>
                    <a:pt x="617" y="265"/>
                    <a:pt x="710" y="296"/>
                  </a:cubicBezTo>
                  <a:lnTo>
                    <a:pt x="725" y="311"/>
                  </a:lnTo>
                  <a:cubicBezTo>
                    <a:pt x="725" y="311"/>
                    <a:pt x="741" y="296"/>
                    <a:pt x="741" y="296"/>
                  </a:cubicBezTo>
                  <a:cubicBezTo>
                    <a:pt x="756" y="280"/>
                    <a:pt x="756" y="265"/>
                    <a:pt x="756" y="249"/>
                  </a:cubicBezTo>
                  <a:cubicBezTo>
                    <a:pt x="601" y="79"/>
                    <a:pt x="380" y="0"/>
                    <a:pt x="15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191650" y="2372750"/>
              <a:ext cx="9575" cy="8100"/>
            </a:xfrm>
            <a:custGeom>
              <a:avLst/>
              <a:gdLst/>
              <a:ahLst/>
              <a:cxnLst/>
              <a:rect l="l" t="t" r="r" b="b"/>
              <a:pathLst>
                <a:path w="383" h="324" extrusionOk="0">
                  <a:moveTo>
                    <a:pt x="209" y="1"/>
                  </a:moveTo>
                  <a:cubicBezTo>
                    <a:pt x="81" y="1"/>
                    <a:pt x="1" y="146"/>
                    <a:pt x="74" y="264"/>
                  </a:cubicBezTo>
                  <a:cubicBezTo>
                    <a:pt x="109" y="305"/>
                    <a:pt x="157" y="324"/>
                    <a:pt x="205" y="324"/>
                  </a:cubicBezTo>
                  <a:cubicBezTo>
                    <a:pt x="283" y="324"/>
                    <a:pt x="358" y="273"/>
                    <a:pt x="367" y="187"/>
                  </a:cubicBezTo>
                  <a:cubicBezTo>
                    <a:pt x="383" y="94"/>
                    <a:pt x="321" y="17"/>
                    <a:pt x="228" y="2"/>
                  </a:cubicBezTo>
                  <a:cubicBezTo>
                    <a:pt x="222" y="1"/>
                    <a:pt x="215" y="1"/>
                    <a:pt x="20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236900" y="2373500"/>
              <a:ext cx="10225" cy="8650"/>
            </a:xfrm>
            <a:custGeom>
              <a:avLst/>
              <a:gdLst/>
              <a:ahLst/>
              <a:cxnLst/>
              <a:rect l="l" t="t" r="r" b="b"/>
              <a:pathLst>
                <a:path w="409" h="346" extrusionOk="0">
                  <a:moveTo>
                    <a:pt x="180" y="0"/>
                  </a:moveTo>
                  <a:cubicBezTo>
                    <a:pt x="100" y="0"/>
                    <a:pt x="37" y="58"/>
                    <a:pt x="23" y="141"/>
                  </a:cubicBezTo>
                  <a:cubicBezTo>
                    <a:pt x="0" y="256"/>
                    <a:pt x="88" y="345"/>
                    <a:pt x="186" y="345"/>
                  </a:cubicBezTo>
                  <a:cubicBezTo>
                    <a:pt x="219" y="345"/>
                    <a:pt x="254" y="335"/>
                    <a:pt x="285" y="311"/>
                  </a:cubicBezTo>
                  <a:cubicBezTo>
                    <a:pt x="409" y="218"/>
                    <a:pt x="363" y="18"/>
                    <a:pt x="208" y="2"/>
                  </a:cubicBezTo>
                  <a:cubicBezTo>
                    <a:pt x="199" y="1"/>
                    <a:pt x="189" y="0"/>
                    <a:pt x="18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289925" y="2373950"/>
              <a:ext cx="39750" cy="46275"/>
            </a:xfrm>
            <a:custGeom>
              <a:avLst/>
              <a:gdLst/>
              <a:ahLst/>
              <a:cxnLst/>
              <a:rect l="l" t="t" r="r" b="b"/>
              <a:pathLst>
                <a:path w="1590" h="1851" extrusionOk="0">
                  <a:moveTo>
                    <a:pt x="946" y="1"/>
                  </a:moveTo>
                  <a:cubicBezTo>
                    <a:pt x="510" y="1"/>
                    <a:pt x="257" y="594"/>
                    <a:pt x="186" y="679"/>
                  </a:cubicBezTo>
                  <a:lnTo>
                    <a:pt x="1" y="1697"/>
                  </a:lnTo>
                  <a:cubicBezTo>
                    <a:pt x="1" y="1697"/>
                    <a:pt x="132" y="1851"/>
                    <a:pt x="426" y="1851"/>
                  </a:cubicBezTo>
                  <a:cubicBezTo>
                    <a:pt x="559" y="1851"/>
                    <a:pt x="725" y="1819"/>
                    <a:pt x="926" y="1728"/>
                  </a:cubicBezTo>
                  <a:cubicBezTo>
                    <a:pt x="1590" y="1419"/>
                    <a:pt x="1590" y="154"/>
                    <a:pt x="1065" y="15"/>
                  </a:cubicBezTo>
                  <a:cubicBezTo>
                    <a:pt x="1024" y="5"/>
                    <a:pt x="984" y="1"/>
                    <a:pt x="946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300350" y="2380025"/>
              <a:ext cx="22400" cy="33675"/>
            </a:xfrm>
            <a:custGeom>
              <a:avLst/>
              <a:gdLst/>
              <a:ahLst/>
              <a:cxnLst/>
              <a:rect l="l" t="t" r="r" b="b"/>
              <a:pathLst>
                <a:path w="896" h="1347" extrusionOk="0">
                  <a:moveTo>
                    <a:pt x="427" y="1"/>
                  </a:moveTo>
                  <a:cubicBezTo>
                    <a:pt x="413" y="1"/>
                    <a:pt x="400" y="2"/>
                    <a:pt x="386" y="4"/>
                  </a:cubicBezTo>
                  <a:cubicBezTo>
                    <a:pt x="232" y="19"/>
                    <a:pt x="154" y="173"/>
                    <a:pt x="108" y="312"/>
                  </a:cubicBezTo>
                  <a:cubicBezTo>
                    <a:pt x="108" y="312"/>
                    <a:pt x="108" y="328"/>
                    <a:pt x="108" y="328"/>
                  </a:cubicBezTo>
                  <a:lnTo>
                    <a:pt x="124" y="328"/>
                  </a:lnTo>
                  <a:cubicBezTo>
                    <a:pt x="170" y="189"/>
                    <a:pt x="247" y="35"/>
                    <a:pt x="386" y="19"/>
                  </a:cubicBezTo>
                  <a:cubicBezTo>
                    <a:pt x="494" y="19"/>
                    <a:pt x="587" y="65"/>
                    <a:pt x="648" y="143"/>
                  </a:cubicBezTo>
                  <a:cubicBezTo>
                    <a:pt x="833" y="390"/>
                    <a:pt x="864" y="714"/>
                    <a:pt x="725" y="991"/>
                  </a:cubicBezTo>
                  <a:cubicBezTo>
                    <a:pt x="679" y="1099"/>
                    <a:pt x="602" y="1207"/>
                    <a:pt x="494" y="1269"/>
                  </a:cubicBezTo>
                  <a:cubicBezTo>
                    <a:pt x="443" y="1305"/>
                    <a:pt x="385" y="1321"/>
                    <a:pt x="327" y="1321"/>
                  </a:cubicBezTo>
                  <a:cubicBezTo>
                    <a:pt x="262" y="1321"/>
                    <a:pt x="196" y="1302"/>
                    <a:pt x="139" y="1269"/>
                  </a:cubicBezTo>
                  <a:cubicBezTo>
                    <a:pt x="77" y="1207"/>
                    <a:pt x="31" y="1130"/>
                    <a:pt x="16" y="1038"/>
                  </a:cubicBezTo>
                  <a:lnTo>
                    <a:pt x="0" y="1038"/>
                  </a:lnTo>
                  <a:cubicBezTo>
                    <a:pt x="0" y="1038"/>
                    <a:pt x="0" y="1038"/>
                    <a:pt x="0" y="1053"/>
                  </a:cubicBezTo>
                  <a:cubicBezTo>
                    <a:pt x="16" y="1146"/>
                    <a:pt x="62" y="1223"/>
                    <a:pt x="124" y="1284"/>
                  </a:cubicBezTo>
                  <a:cubicBezTo>
                    <a:pt x="185" y="1315"/>
                    <a:pt x="247" y="1346"/>
                    <a:pt x="324" y="1346"/>
                  </a:cubicBezTo>
                  <a:cubicBezTo>
                    <a:pt x="386" y="1346"/>
                    <a:pt x="448" y="1331"/>
                    <a:pt x="509" y="1300"/>
                  </a:cubicBezTo>
                  <a:cubicBezTo>
                    <a:pt x="617" y="1223"/>
                    <a:pt x="710" y="1115"/>
                    <a:pt x="756" y="991"/>
                  </a:cubicBezTo>
                  <a:cubicBezTo>
                    <a:pt x="895" y="714"/>
                    <a:pt x="849" y="374"/>
                    <a:pt x="664" y="127"/>
                  </a:cubicBezTo>
                  <a:cubicBezTo>
                    <a:pt x="610" y="46"/>
                    <a:pt x="521" y="1"/>
                    <a:pt x="4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5301875" y="2380875"/>
              <a:ext cx="12775" cy="29350"/>
            </a:xfrm>
            <a:custGeom>
              <a:avLst/>
              <a:gdLst/>
              <a:ahLst/>
              <a:cxnLst/>
              <a:rect l="l" t="t" r="r" b="b"/>
              <a:pathLst>
                <a:path w="511" h="1174" extrusionOk="0">
                  <a:moveTo>
                    <a:pt x="479" y="1"/>
                  </a:moveTo>
                  <a:cubicBezTo>
                    <a:pt x="402" y="78"/>
                    <a:pt x="340" y="170"/>
                    <a:pt x="279" y="278"/>
                  </a:cubicBezTo>
                  <a:cubicBezTo>
                    <a:pt x="124" y="541"/>
                    <a:pt x="32" y="849"/>
                    <a:pt x="1" y="1158"/>
                  </a:cubicBezTo>
                  <a:cubicBezTo>
                    <a:pt x="1" y="1173"/>
                    <a:pt x="1" y="1173"/>
                    <a:pt x="16" y="1173"/>
                  </a:cubicBezTo>
                  <a:cubicBezTo>
                    <a:pt x="47" y="865"/>
                    <a:pt x="155" y="556"/>
                    <a:pt x="294" y="278"/>
                  </a:cubicBezTo>
                  <a:cubicBezTo>
                    <a:pt x="356" y="186"/>
                    <a:pt x="418" y="93"/>
                    <a:pt x="495" y="16"/>
                  </a:cubicBezTo>
                  <a:cubicBezTo>
                    <a:pt x="510" y="16"/>
                    <a:pt x="495" y="1"/>
                    <a:pt x="47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5263175" y="2290100"/>
              <a:ext cx="74225" cy="91875"/>
            </a:xfrm>
            <a:custGeom>
              <a:avLst/>
              <a:gdLst/>
              <a:ahLst/>
              <a:cxnLst/>
              <a:rect l="l" t="t" r="r" b="b"/>
              <a:pathLst>
                <a:path w="2969" h="3675" extrusionOk="0">
                  <a:moveTo>
                    <a:pt x="711" y="0"/>
                  </a:moveTo>
                  <a:cubicBezTo>
                    <a:pt x="388" y="0"/>
                    <a:pt x="0" y="68"/>
                    <a:pt x="98" y="407"/>
                  </a:cubicBezTo>
                  <a:cubicBezTo>
                    <a:pt x="145" y="530"/>
                    <a:pt x="268" y="607"/>
                    <a:pt x="330" y="731"/>
                  </a:cubicBezTo>
                  <a:cubicBezTo>
                    <a:pt x="438" y="947"/>
                    <a:pt x="345" y="1209"/>
                    <a:pt x="268" y="1441"/>
                  </a:cubicBezTo>
                  <a:cubicBezTo>
                    <a:pt x="191" y="1672"/>
                    <a:pt x="114" y="1950"/>
                    <a:pt x="268" y="2135"/>
                  </a:cubicBezTo>
                  <a:cubicBezTo>
                    <a:pt x="376" y="2289"/>
                    <a:pt x="561" y="2335"/>
                    <a:pt x="700" y="2443"/>
                  </a:cubicBezTo>
                  <a:cubicBezTo>
                    <a:pt x="839" y="2552"/>
                    <a:pt x="916" y="2721"/>
                    <a:pt x="932" y="2891"/>
                  </a:cubicBezTo>
                  <a:cubicBezTo>
                    <a:pt x="932" y="3030"/>
                    <a:pt x="932" y="3169"/>
                    <a:pt x="932" y="3308"/>
                  </a:cubicBezTo>
                  <a:cubicBezTo>
                    <a:pt x="978" y="3493"/>
                    <a:pt x="1117" y="3632"/>
                    <a:pt x="1302" y="3662"/>
                  </a:cubicBezTo>
                  <a:cubicBezTo>
                    <a:pt x="1325" y="3670"/>
                    <a:pt x="1352" y="3674"/>
                    <a:pt x="1379" y="3674"/>
                  </a:cubicBezTo>
                  <a:cubicBezTo>
                    <a:pt x="1406" y="3674"/>
                    <a:pt x="1433" y="3670"/>
                    <a:pt x="1456" y="3662"/>
                  </a:cubicBezTo>
                  <a:cubicBezTo>
                    <a:pt x="1564" y="3632"/>
                    <a:pt x="1641" y="3524"/>
                    <a:pt x="1719" y="3462"/>
                  </a:cubicBezTo>
                  <a:cubicBezTo>
                    <a:pt x="2012" y="3230"/>
                    <a:pt x="2459" y="3338"/>
                    <a:pt x="2737" y="3092"/>
                  </a:cubicBezTo>
                  <a:cubicBezTo>
                    <a:pt x="2968" y="2906"/>
                    <a:pt x="2968" y="2552"/>
                    <a:pt x="2953" y="2258"/>
                  </a:cubicBezTo>
                  <a:cubicBezTo>
                    <a:pt x="2938" y="2058"/>
                    <a:pt x="2891" y="1857"/>
                    <a:pt x="2830" y="1657"/>
                  </a:cubicBezTo>
                  <a:cubicBezTo>
                    <a:pt x="2752" y="1471"/>
                    <a:pt x="2598" y="1317"/>
                    <a:pt x="2413" y="1240"/>
                  </a:cubicBezTo>
                  <a:cubicBezTo>
                    <a:pt x="2259" y="1209"/>
                    <a:pt x="2120" y="1163"/>
                    <a:pt x="1966" y="1101"/>
                  </a:cubicBezTo>
                  <a:cubicBezTo>
                    <a:pt x="1750" y="947"/>
                    <a:pt x="1765" y="623"/>
                    <a:pt x="1641" y="376"/>
                  </a:cubicBezTo>
                  <a:cubicBezTo>
                    <a:pt x="1503" y="175"/>
                    <a:pt x="1287" y="52"/>
                    <a:pt x="1040" y="21"/>
                  </a:cubicBezTo>
                  <a:cubicBezTo>
                    <a:pt x="967" y="12"/>
                    <a:pt x="845" y="0"/>
                    <a:pt x="71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5286850" y="2368000"/>
              <a:ext cx="20450" cy="23325"/>
            </a:xfrm>
            <a:custGeom>
              <a:avLst/>
              <a:gdLst/>
              <a:ahLst/>
              <a:cxnLst/>
              <a:rect l="l" t="t" r="r" b="b"/>
              <a:pathLst>
                <a:path w="818" h="933" extrusionOk="0">
                  <a:moveTo>
                    <a:pt x="490" y="1"/>
                  </a:moveTo>
                  <a:cubicBezTo>
                    <a:pt x="303" y="1"/>
                    <a:pt x="129" y="93"/>
                    <a:pt x="62" y="269"/>
                  </a:cubicBezTo>
                  <a:cubicBezTo>
                    <a:pt x="0" y="438"/>
                    <a:pt x="124" y="701"/>
                    <a:pt x="170" y="855"/>
                  </a:cubicBezTo>
                  <a:cubicBezTo>
                    <a:pt x="185" y="886"/>
                    <a:pt x="201" y="932"/>
                    <a:pt x="247" y="932"/>
                  </a:cubicBezTo>
                  <a:cubicBezTo>
                    <a:pt x="262" y="932"/>
                    <a:pt x="278" y="917"/>
                    <a:pt x="278" y="917"/>
                  </a:cubicBezTo>
                  <a:cubicBezTo>
                    <a:pt x="370" y="809"/>
                    <a:pt x="463" y="685"/>
                    <a:pt x="556" y="577"/>
                  </a:cubicBezTo>
                  <a:cubicBezTo>
                    <a:pt x="602" y="516"/>
                    <a:pt x="679" y="469"/>
                    <a:pt x="741" y="392"/>
                  </a:cubicBezTo>
                  <a:cubicBezTo>
                    <a:pt x="803" y="346"/>
                    <a:pt x="818" y="253"/>
                    <a:pt x="803" y="161"/>
                  </a:cubicBezTo>
                  <a:cubicBezTo>
                    <a:pt x="756" y="84"/>
                    <a:pt x="664" y="22"/>
                    <a:pt x="571" y="6"/>
                  </a:cubicBezTo>
                  <a:cubicBezTo>
                    <a:pt x="544" y="3"/>
                    <a:pt x="517" y="1"/>
                    <a:pt x="49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5156075" y="2281350"/>
              <a:ext cx="114600" cy="85050"/>
            </a:xfrm>
            <a:custGeom>
              <a:avLst/>
              <a:gdLst/>
              <a:ahLst/>
              <a:cxnLst/>
              <a:rect l="l" t="t" r="r" b="b"/>
              <a:pathLst>
                <a:path w="4584" h="3402" extrusionOk="0">
                  <a:moveTo>
                    <a:pt x="3349" y="1"/>
                  </a:moveTo>
                  <a:cubicBezTo>
                    <a:pt x="3117" y="32"/>
                    <a:pt x="2886" y="93"/>
                    <a:pt x="2670" y="170"/>
                  </a:cubicBezTo>
                  <a:cubicBezTo>
                    <a:pt x="2392" y="263"/>
                    <a:pt x="2114" y="371"/>
                    <a:pt x="1852" y="494"/>
                  </a:cubicBezTo>
                  <a:cubicBezTo>
                    <a:pt x="1173" y="834"/>
                    <a:pt x="618" y="1374"/>
                    <a:pt x="278" y="2053"/>
                  </a:cubicBezTo>
                  <a:cubicBezTo>
                    <a:pt x="93" y="2377"/>
                    <a:pt x="0" y="2747"/>
                    <a:pt x="16" y="3118"/>
                  </a:cubicBezTo>
                  <a:cubicBezTo>
                    <a:pt x="31" y="3241"/>
                    <a:pt x="77" y="3380"/>
                    <a:pt x="185" y="3395"/>
                  </a:cubicBezTo>
                  <a:cubicBezTo>
                    <a:pt x="200" y="3399"/>
                    <a:pt x="214" y="3401"/>
                    <a:pt x="228" y="3401"/>
                  </a:cubicBezTo>
                  <a:cubicBezTo>
                    <a:pt x="318" y="3401"/>
                    <a:pt x="394" y="3321"/>
                    <a:pt x="448" y="3241"/>
                  </a:cubicBezTo>
                  <a:cubicBezTo>
                    <a:pt x="510" y="3148"/>
                    <a:pt x="571" y="3040"/>
                    <a:pt x="618" y="2932"/>
                  </a:cubicBezTo>
                  <a:cubicBezTo>
                    <a:pt x="710" y="2701"/>
                    <a:pt x="772" y="2454"/>
                    <a:pt x="957" y="2284"/>
                  </a:cubicBezTo>
                  <a:cubicBezTo>
                    <a:pt x="1204" y="2068"/>
                    <a:pt x="1574" y="2099"/>
                    <a:pt x="1883" y="2007"/>
                  </a:cubicBezTo>
                  <a:cubicBezTo>
                    <a:pt x="1991" y="1991"/>
                    <a:pt x="2083" y="1945"/>
                    <a:pt x="2161" y="1883"/>
                  </a:cubicBezTo>
                  <a:cubicBezTo>
                    <a:pt x="2269" y="1791"/>
                    <a:pt x="2330" y="1683"/>
                    <a:pt x="2377" y="1575"/>
                  </a:cubicBezTo>
                  <a:cubicBezTo>
                    <a:pt x="2469" y="1312"/>
                    <a:pt x="2485" y="1019"/>
                    <a:pt x="2670" y="818"/>
                  </a:cubicBezTo>
                  <a:cubicBezTo>
                    <a:pt x="2825" y="691"/>
                    <a:pt x="3019" y="616"/>
                    <a:pt x="3217" y="616"/>
                  </a:cubicBezTo>
                  <a:cubicBezTo>
                    <a:pt x="3235" y="616"/>
                    <a:pt x="3253" y="617"/>
                    <a:pt x="3272" y="618"/>
                  </a:cubicBezTo>
                  <a:cubicBezTo>
                    <a:pt x="3488" y="633"/>
                    <a:pt x="3688" y="695"/>
                    <a:pt x="3904" y="726"/>
                  </a:cubicBezTo>
                  <a:cubicBezTo>
                    <a:pt x="3950" y="734"/>
                    <a:pt x="4010" y="740"/>
                    <a:pt x="4076" y="740"/>
                  </a:cubicBezTo>
                  <a:cubicBezTo>
                    <a:pt x="4257" y="740"/>
                    <a:pt x="4476" y="695"/>
                    <a:pt x="4521" y="525"/>
                  </a:cubicBezTo>
                  <a:cubicBezTo>
                    <a:pt x="4583" y="263"/>
                    <a:pt x="4290" y="124"/>
                    <a:pt x="4074" y="78"/>
                  </a:cubicBezTo>
                  <a:cubicBezTo>
                    <a:pt x="3842" y="32"/>
                    <a:pt x="3596" y="1"/>
                    <a:pt x="334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5134850" y="2445675"/>
              <a:ext cx="298975" cy="372675"/>
            </a:xfrm>
            <a:custGeom>
              <a:avLst/>
              <a:gdLst/>
              <a:ahLst/>
              <a:cxnLst/>
              <a:rect l="l" t="t" r="r" b="b"/>
              <a:pathLst>
                <a:path w="11959" h="14907" extrusionOk="0">
                  <a:moveTo>
                    <a:pt x="6126" y="1"/>
                  </a:moveTo>
                  <a:cubicBezTo>
                    <a:pt x="6126" y="1"/>
                    <a:pt x="4815" y="279"/>
                    <a:pt x="4275" y="2655"/>
                  </a:cubicBezTo>
                  <a:cubicBezTo>
                    <a:pt x="3735" y="5047"/>
                    <a:pt x="2562" y="7423"/>
                    <a:pt x="1929" y="8719"/>
                  </a:cubicBezTo>
                  <a:cubicBezTo>
                    <a:pt x="1297" y="10030"/>
                    <a:pt x="1" y="13734"/>
                    <a:pt x="1" y="13734"/>
                  </a:cubicBezTo>
                  <a:lnTo>
                    <a:pt x="2346" y="14906"/>
                  </a:lnTo>
                  <a:cubicBezTo>
                    <a:pt x="2346" y="14906"/>
                    <a:pt x="4506" y="12592"/>
                    <a:pt x="5324" y="10817"/>
                  </a:cubicBezTo>
                  <a:cubicBezTo>
                    <a:pt x="6157" y="9043"/>
                    <a:pt x="9459" y="6528"/>
                    <a:pt x="10030" y="5324"/>
                  </a:cubicBezTo>
                  <a:cubicBezTo>
                    <a:pt x="10601" y="4121"/>
                    <a:pt x="11959" y="1328"/>
                    <a:pt x="6250" y="32"/>
                  </a:cubicBezTo>
                  <a:lnTo>
                    <a:pt x="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5235925" y="2427950"/>
              <a:ext cx="324825" cy="328125"/>
            </a:xfrm>
            <a:custGeom>
              <a:avLst/>
              <a:gdLst/>
              <a:ahLst/>
              <a:cxnLst/>
              <a:rect l="l" t="t" r="r" b="b"/>
              <a:pathLst>
                <a:path w="12993" h="13125" extrusionOk="0">
                  <a:moveTo>
                    <a:pt x="2361" y="0"/>
                  </a:moveTo>
                  <a:cubicBezTo>
                    <a:pt x="1790" y="895"/>
                    <a:pt x="1142" y="1728"/>
                    <a:pt x="432" y="2500"/>
                  </a:cubicBezTo>
                  <a:cubicBezTo>
                    <a:pt x="432" y="2500"/>
                    <a:pt x="0" y="3503"/>
                    <a:pt x="618" y="4814"/>
                  </a:cubicBezTo>
                  <a:cubicBezTo>
                    <a:pt x="1235" y="6126"/>
                    <a:pt x="3642" y="8101"/>
                    <a:pt x="4568" y="10554"/>
                  </a:cubicBezTo>
                  <a:lnTo>
                    <a:pt x="5493" y="13008"/>
                  </a:lnTo>
                  <a:cubicBezTo>
                    <a:pt x="5930" y="13086"/>
                    <a:pt x="6369" y="13124"/>
                    <a:pt x="6806" y="13124"/>
                  </a:cubicBezTo>
                  <a:cubicBezTo>
                    <a:pt x="8102" y="13124"/>
                    <a:pt x="9382" y="12786"/>
                    <a:pt x="10524" y="12128"/>
                  </a:cubicBezTo>
                  <a:cubicBezTo>
                    <a:pt x="12993" y="10693"/>
                    <a:pt x="12993" y="10616"/>
                    <a:pt x="12993" y="10601"/>
                  </a:cubicBezTo>
                  <a:cubicBezTo>
                    <a:pt x="12962" y="10354"/>
                    <a:pt x="12576" y="9999"/>
                    <a:pt x="12437" y="9783"/>
                  </a:cubicBezTo>
                  <a:cubicBezTo>
                    <a:pt x="12159" y="9366"/>
                    <a:pt x="11866" y="8934"/>
                    <a:pt x="11573" y="8518"/>
                  </a:cubicBezTo>
                  <a:cubicBezTo>
                    <a:pt x="9490" y="5539"/>
                    <a:pt x="7191" y="2484"/>
                    <a:pt x="3950" y="679"/>
                  </a:cubicBezTo>
                  <a:cubicBezTo>
                    <a:pt x="3441" y="401"/>
                    <a:pt x="2901" y="170"/>
                    <a:pt x="2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5193100" y="2595575"/>
              <a:ext cx="175150" cy="223150"/>
            </a:xfrm>
            <a:custGeom>
              <a:avLst/>
              <a:gdLst/>
              <a:ahLst/>
              <a:cxnLst/>
              <a:rect l="l" t="t" r="r" b="b"/>
              <a:pathLst>
                <a:path w="7006" h="8926" extrusionOk="0">
                  <a:moveTo>
                    <a:pt x="6994" y="1"/>
                  </a:moveTo>
                  <a:cubicBezTo>
                    <a:pt x="6992" y="1"/>
                    <a:pt x="6990" y="3"/>
                    <a:pt x="6990" y="7"/>
                  </a:cubicBezTo>
                  <a:cubicBezTo>
                    <a:pt x="6898" y="208"/>
                    <a:pt x="6790" y="393"/>
                    <a:pt x="6666" y="563"/>
                  </a:cubicBezTo>
                  <a:cubicBezTo>
                    <a:pt x="6296" y="1087"/>
                    <a:pt x="5849" y="1550"/>
                    <a:pt x="5355" y="1951"/>
                  </a:cubicBezTo>
                  <a:cubicBezTo>
                    <a:pt x="4059" y="3047"/>
                    <a:pt x="3226" y="4405"/>
                    <a:pt x="2485" y="5701"/>
                  </a:cubicBezTo>
                  <a:cubicBezTo>
                    <a:pt x="1806" y="6904"/>
                    <a:pt x="31" y="8895"/>
                    <a:pt x="1" y="8910"/>
                  </a:cubicBezTo>
                  <a:cubicBezTo>
                    <a:pt x="1" y="8910"/>
                    <a:pt x="1" y="8926"/>
                    <a:pt x="1" y="8926"/>
                  </a:cubicBezTo>
                  <a:lnTo>
                    <a:pt x="16" y="8926"/>
                  </a:lnTo>
                  <a:cubicBezTo>
                    <a:pt x="47" y="8910"/>
                    <a:pt x="1821" y="6904"/>
                    <a:pt x="2516" y="5716"/>
                  </a:cubicBezTo>
                  <a:cubicBezTo>
                    <a:pt x="3241" y="4420"/>
                    <a:pt x="4074" y="3062"/>
                    <a:pt x="5370" y="1982"/>
                  </a:cubicBezTo>
                  <a:cubicBezTo>
                    <a:pt x="5864" y="1566"/>
                    <a:pt x="6312" y="1103"/>
                    <a:pt x="6682" y="578"/>
                  </a:cubicBezTo>
                  <a:cubicBezTo>
                    <a:pt x="6821" y="408"/>
                    <a:pt x="6929" y="223"/>
                    <a:pt x="7006" y="23"/>
                  </a:cubicBezTo>
                  <a:cubicBezTo>
                    <a:pt x="7006" y="12"/>
                    <a:pt x="6998" y="1"/>
                    <a:pt x="699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5174200" y="2531925"/>
              <a:ext cx="177475" cy="276775"/>
            </a:xfrm>
            <a:custGeom>
              <a:avLst/>
              <a:gdLst/>
              <a:ahLst/>
              <a:cxnLst/>
              <a:rect l="l" t="t" r="r" b="b"/>
              <a:pathLst>
                <a:path w="7099" h="11071" extrusionOk="0">
                  <a:moveTo>
                    <a:pt x="7086" y="1"/>
                  </a:moveTo>
                  <a:cubicBezTo>
                    <a:pt x="7084" y="1"/>
                    <a:pt x="7083" y="3"/>
                    <a:pt x="7083" y="7"/>
                  </a:cubicBezTo>
                  <a:cubicBezTo>
                    <a:pt x="6666" y="1319"/>
                    <a:pt x="6080" y="2553"/>
                    <a:pt x="5370" y="3726"/>
                  </a:cubicBezTo>
                  <a:cubicBezTo>
                    <a:pt x="4167" y="5655"/>
                    <a:pt x="47" y="10993"/>
                    <a:pt x="1" y="11055"/>
                  </a:cubicBezTo>
                  <a:cubicBezTo>
                    <a:pt x="1" y="11055"/>
                    <a:pt x="1" y="11071"/>
                    <a:pt x="16" y="11071"/>
                  </a:cubicBezTo>
                  <a:lnTo>
                    <a:pt x="31" y="11071"/>
                  </a:lnTo>
                  <a:cubicBezTo>
                    <a:pt x="62" y="11009"/>
                    <a:pt x="4182" y="5670"/>
                    <a:pt x="5386" y="3726"/>
                  </a:cubicBezTo>
                  <a:cubicBezTo>
                    <a:pt x="6111" y="2569"/>
                    <a:pt x="6682" y="1319"/>
                    <a:pt x="7098" y="23"/>
                  </a:cubicBezTo>
                  <a:cubicBezTo>
                    <a:pt x="7098" y="12"/>
                    <a:pt x="7091" y="1"/>
                    <a:pt x="708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361675" y="2606925"/>
              <a:ext cx="90675" cy="143525"/>
            </a:xfrm>
            <a:custGeom>
              <a:avLst/>
              <a:gdLst/>
              <a:ahLst/>
              <a:cxnLst/>
              <a:rect l="l" t="t" r="r" b="b"/>
              <a:pathLst>
                <a:path w="3627" h="5741" extrusionOk="0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31" y="62"/>
                    <a:pt x="2655" y="3920"/>
                    <a:pt x="3596" y="5725"/>
                  </a:cubicBezTo>
                  <a:cubicBezTo>
                    <a:pt x="3596" y="5741"/>
                    <a:pt x="3611" y="5741"/>
                    <a:pt x="3611" y="5741"/>
                  </a:cubicBezTo>
                  <a:cubicBezTo>
                    <a:pt x="3627" y="5741"/>
                    <a:pt x="3627" y="5725"/>
                    <a:pt x="3627" y="5725"/>
                  </a:cubicBezTo>
                  <a:cubicBezTo>
                    <a:pt x="2685" y="3904"/>
                    <a:pt x="47" y="47"/>
                    <a:pt x="3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227425" y="2487625"/>
              <a:ext cx="147000" cy="114325"/>
            </a:xfrm>
            <a:custGeom>
              <a:avLst/>
              <a:gdLst/>
              <a:ahLst/>
              <a:cxnLst/>
              <a:rect l="l" t="t" r="r" b="b"/>
              <a:pathLst>
                <a:path w="5880" h="4573" extrusionOk="0">
                  <a:moveTo>
                    <a:pt x="1897" y="0"/>
                  </a:moveTo>
                  <a:cubicBezTo>
                    <a:pt x="1846" y="0"/>
                    <a:pt x="1796" y="2"/>
                    <a:pt x="1745" y="5"/>
                  </a:cubicBezTo>
                  <a:cubicBezTo>
                    <a:pt x="1390" y="20"/>
                    <a:pt x="1050" y="113"/>
                    <a:pt x="742" y="282"/>
                  </a:cubicBezTo>
                  <a:lnTo>
                    <a:pt x="1" y="2952"/>
                  </a:lnTo>
                  <a:cubicBezTo>
                    <a:pt x="1" y="2952"/>
                    <a:pt x="1" y="2967"/>
                    <a:pt x="1" y="2967"/>
                  </a:cubicBezTo>
                  <a:cubicBezTo>
                    <a:pt x="16" y="2967"/>
                    <a:pt x="16" y="2967"/>
                    <a:pt x="16" y="2952"/>
                  </a:cubicBezTo>
                  <a:lnTo>
                    <a:pt x="772" y="298"/>
                  </a:lnTo>
                  <a:cubicBezTo>
                    <a:pt x="1066" y="128"/>
                    <a:pt x="1405" y="36"/>
                    <a:pt x="1745" y="20"/>
                  </a:cubicBezTo>
                  <a:lnTo>
                    <a:pt x="1883" y="20"/>
                  </a:lnTo>
                  <a:cubicBezTo>
                    <a:pt x="2840" y="20"/>
                    <a:pt x="3673" y="545"/>
                    <a:pt x="4213" y="1008"/>
                  </a:cubicBezTo>
                  <a:cubicBezTo>
                    <a:pt x="5247" y="1887"/>
                    <a:pt x="5633" y="2798"/>
                    <a:pt x="5756" y="3415"/>
                  </a:cubicBezTo>
                  <a:cubicBezTo>
                    <a:pt x="5849" y="3785"/>
                    <a:pt x="5849" y="4171"/>
                    <a:pt x="5787" y="4557"/>
                  </a:cubicBezTo>
                  <a:cubicBezTo>
                    <a:pt x="5787" y="4557"/>
                    <a:pt x="5787" y="4572"/>
                    <a:pt x="5803" y="4572"/>
                  </a:cubicBezTo>
                  <a:cubicBezTo>
                    <a:pt x="5803" y="4572"/>
                    <a:pt x="5818" y="4572"/>
                    <a:pt x="5818" y="4557"/>
                  </a:cubicBezTo>
                  <a:cubicBezTo>
                    <a:pt x="5880" y="4186"/>
                    <a:pt x="5864" y="3785"/>
                    <a:pt x="5787" y="3415"/>
                  </a:cubicBezTo>
                  <a:cubicBezTo>
                    <a:pt x="5648" y="2798"/>
                    <a:pt x="5278" y="1872"/>
                    <a:pt x="4229" y="992"/>
                  </a:cubicBezTo>
                  <a:cubicBezTo>
                    <a:pt x="3687" y="538"/>
                    <a:pt x="2852" y="0"/>
                    <a:pt x="189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5145275" y="2760450"/>
              <a:ext cx="67900" cy="37075"/>
            </a:xfrm>
            <a:custGeom>
              <a:avLst/>
              <a:gdLst/>
              <a:ahLst/>
              <a:cxnLst/>
              <a:rect l="l" t="t" r="r" b="b"/>
              <a:pathLst>
                <a:path w="2716" h="1483" extrusionOk="0">
                  <a:moveTo>
                    <a:pt x="0" y="1"/>
                  </a:moveTo>
                  <a:cubicBezTo>
                    <a:pt x="0" y="16"/>
                    <a:pt x="0" y="16"/>
                    <a:pt x="0" y="16"/>
                  </a:cubicBezTo>
                  <a:lnTo>
                    <a:pt x="2685" y="1482"/>
                  </a:lnTo>
                  <a:lnTo>
                    <a:pt x="2701" y="1482"/>
                  </a:lnTo>
                  <a:cubicBezTo>
                    <a:pt x="2716" y="1482"/>
                    <a:pt x="2716" y="1467"/>
                    <a:pt x="2701" y="1451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5299950" y="3084500"/>
              <a:ext cx="130800" cy="182500"/>
            </a:xfrm>
            <a:custGeom>
              <a:avLst/>
              <a:gdLst/>
              <a:ahLst/>
              <a:cxnLst/>
              <a:rect l="l" t="t" r="r" b="b"/>
              <a:pathLst>
                <a:path w="5232" h="7300" extrusionOk="0">
                  <a:moveTo>
                    <a:pt x="3488" y="0"/>
                  </a:moveTo>
                  <a:lnTo>
                    <a:pt x="1281" y="1605"/>
                  </a:lnTo>
                  <a:lnTo>
                    <a:pt x="1220" y="1636"/>
                  </a:lnTo>
                  <a:cubicBezTo>
                    <a:pt x="1220" y="1636"/>
                    <a:pt x="1112" y="2068"/>
                    <a:pt x="942" y="2685"/>
                  </a:cubicBezTo>
                  <a:cubicBezTo>
                    <a:pt x="942" y="2700"/>
                    <a:pt x="942" y="2716"/>
                    <a:pt x="927" y="2731"/>
                  </a:cubicBezTo>
                  <a:cubicBezTo>
                    <a:pt x="911" y="2839"/>
                    <a:pt x="880" y="2947"/>
                    <a:pt x="849" y="3055"/>
                  </a:cubicBezTo>
                  <a:cubicBezTo>
                    <a:pt x="849" y="3055"/>
                    <a:pt x="849" y="3086"/>
                    <a:pt x="849" y="3102"/>
                  </a:cubicBezTo>
                  <a:cubicBezTo>
                    <a:pt x="819" y="3210"/>
                    <a:pt x="788" y="3318"/>
                    <a:pt x="757" y="3441"/>
                  </a:cubicBezTo>
                  <a:cubicBezTo>
                    <a:pt x="757" y="3456"/>
                    <a:pt x="741" y="3472"/>
                    <a:pt x="741" y="3487"/>
                  </a:cubicBezTo>
                  <a:cubicBezTo>
                    <a:pt x="649" y="3889"/>
                    <a:pt x="541" y="4336"/>
                    <a:pt x="433" y="4737"/>
                  </a:cubicBezTo>
                  <a:cubicBezTo>
                    <a:pt x="433" y="4753"/>
                    <a:pt x="433" y="4768"/>
                    <a:pt x="417" y="4799"/>
                  </a:cubicBezTo>
                  <a:cubicBezTo>
                    <a:pt x="186" y="5756"/>
                    <a:pt x="1" y="6589"/>
                    <a:pt x="32" y="6697"/>
                  </a:cubicBezTo>
                  <a:cubicBezTo>
                    <a:pt x="62" y="6851"/>
                    <a:pt x="356" y="7083"/>
                    <a:pt x="741" y="7206"/>
                  </a:cubicBezTo>
                  <a:cubicBezTo>
                    <a:pt x="757" y="7221"/>
                    <a:pt x="788" y="7221"/>
                    <a:pt x="803" y="7237"/>
                  </a:cubicBezTo>
                  <a:cubicBezTo>
                    <a:pt x="935" y="7279"/>
                    <a:pt x="1072" y="7300"/>
                    <a:pt x="1208" y="7300"/>
                  </a:cubicBezTo>
                  <a:cubicBezTo>
                    <a:pt x="1421" y="7300"/>
                    <a:pt x="1633" y="7248"/>
                    <a:pt x="1822" y="7144"/>
                  </a:cubicBezTo>
                  <a:cubicBezTo>
                    <a:pt x="2531" y="6728"/>
                    <a:pt x="5185" y="1991"/>
                    <a:pt x="5232" y="1790"/>
                  </a:cubicBezTo>
                  <a:cubicBezTo>
                    <a:pt x="5232" y="1543"/>
                    <a:pt x="5170" y="1296"/>
                    <a:pt x="5046" y="1065"/>
                  </a:cubicBezTo>
                  <a:cubicBezTo>
                    <a:pt x="5046" y="1049"/>
                    <a:pt x="5031" y="1034"/>
                    <a:pt x="5031" y="1019"/>
                  </a:cubicBezTo>
                  <a:cubicBezTo>
                    <a:pt x="4892" y="725"/>
                    <a:pt x="4661" y="478"/>
                    <a:pt x="4367" y="324"/>
                  </a:cubicBezTo>
                  <a:cubicBezTo>
                    <a:pt x="3719" y="0"/>
                    <a:pt x="3488" y="0"/>
                    <a:pt x="3488" y="0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5318475" y="3109950"/>
              <a:ext cx="107650" cy="155475"/>
            </a:xfrm>
            <a:custGeom>
              <a:avLst/>
              <a:gdLst/>
              <a:ahLst/>
              <a:cxnLst/>
              <a:rect l="l" t="t" r="r" b="b"/>
              <a:pathLst>
                <a:path w="4306" h="6219" extrusionOk="0">
                  <a:moveTo>
                    <a:pt x="4275" y="1"/>
                  </a:moveTo>
                  <a:cubicBezTo>
                    <a:pt x="4197" y="232"/>
                    <a:pt x="4089" y="448"/>
                    <a:pt x="3966" y="664"/>
                  </a:cubicBezTo>
                  <a:cubicBezTo>
                    <a:pt x="3966" y="679"/>
                    <a:pt x="3966" y="695"/>
                    <a:pt x="3951" y="695"/>
                  </a:cubicBezTo>
                  <a:cubicBezTo>
                    <a:pt x="3734" y="1127"/>
                    <a:pt x="3364" y="1790"/>
                    <a:pt x="2762" y="2840"/>
                  </a:cubicBezTo>
                  <a:cubicBezTo>
                    <a:pt x="2454" y="3349"/>
                    <a:pt x="2130" y="3843"/>
                    <a:pt x="1775" y="4306"/>
                  </a:cubicBezTo>
                  <a:cubicBezTo>
                    <a:pt x="1775" y="4321"/>
                    <a:pt x="1759" y="4336"/>
                    <a:pt x="1744" y="4352"/>
                  </a:cubicBezTo>
                  <a:cubicBezTo>
                    <a:pt x="849" y="5555"/>
                    <a:pt x="124" y="6111"/>
                    <a:pt x="0" y="6188"/>
                  </a:cubicBezTo>
                  <a:cubicBezTo>
                    <a:pt x="16" y="6203"/>
                    <a:pt x="47" y="6203"/>
                    <a:pt x="62" y="6219"/>
                  </a:cubicBezTo>
                  <a:cubicBezTo>
                    <a:pt x="309" y="6018"/>
                    <a:pt x="1497" y="5062"/>
                    <a:pt x="2793" y="2855"/>
                  </a:cubicBezTo>
                  <a:cubicBezTo>
                    <a:pt x="4012" y="787"/>
                    <a:pt x="4259" y="201"/>
                    <a:pt x="4305" y="47"/>
                  </a:cubicBezTo>
                  <a:lnTo>
                    <a:pt x="429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309975" y="3203050"/>
              <a:ext cx="53275" cy="15700"/>
            </a:xfrm>
            <a:custGeom>
              <a:avLst/>
              <a:gdLst/>
              <a:ahLst/>
              <a:cxnLst/>
              <a:rect l="l" t="t" r="r" b="b"/>
              <a:pathLst>
                <a:path w="2131" h="628" extrusionOk="0">
                  <a:moveTo>
                    <a:pt x="256" y="0"/>
                  </a:moveTo>
                  <a:cubicBezTo>
                    <a:pt x="171" y="0"/>
                    <a:pt x="86" y="4"/>
                    <a:pt x="1" y="11"/>
                  </a:cubicBezTo>
                  <a:lnTo>
                    <a:pt x="1" y="57"/>
                  </a:lnTo>
                  <a:cubicBezTo>
                    <a:pt x="86" y="50"/>
                    <a:pt x="171" y="46"/>
                    <a:pt x="256" y="46"/>
                  </a:cubicBezTo>
                  <a:cubicBezTo>
                    <a:pt x="922" y="46"/>
                    <a:pt x="1566" y="258"/>
                    <a:pt x="2099" y="628"/>
                  </a:cubicBezTo>
                  <a:lnTo>
                    <a:pt x="2130" y="597"/>
                  </a:lnTo>
                  <a:cubicBezTo>
                    <a:pt x="1583" y="214"/>
                    <a:pt x="925" y="0"/>
                    <a:pt x="25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400250" y="3089500"/>
              <a:ext cx="17775" cy="38225"/>
            </a:xfrm>
            <a:custGeom>
              <a:avLst/>
              <a:gdLst/>
              <a:ahLst/>
              <a:cxnLst/>
              <a:rect l="l" t="t" r="r" b="b"/>
              <a:pathLst>
                <a:path w="711" h="1529" extrusionOk="0">
                  <a:moveTo>
                    <a:pt x="1" y="1"/>
                  </a:moveTo>
                  <a:cubicBezTo>
                    <a:pt x="1" y="16"/>
                    <a:pt x="47" y="942"/>
                    <a:pt x="680" y="1528"/>
                  </a:cubicBezTo>
                  <a:lnTo>
                    <a:pt x="710" y="1497"/>
                  </a:lnTo>
                  <a:cubicBezTo>
                    <a:pt x="93" y="911"/>
                    <a:pt x="47" y="1"/>
                    <a:pt x="4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5318475" y="3170350"/>
              <a:ext cx="30100" cy="6750"/>
            </a:xfrm>
            <a:custGeom>
              <a:avLst/>
              <a:gdLst/>
              <a:ahLst/>
              <a:cxnLst/>
              <a:rect l="l" t="t" r="r" b="b"/>
              <a:pathLst>
                <a:path w="1204" h="270" extrusionOk="0">
                  <a:moveTo>
                    <a:pt x="189" y="0"/>
                  </a:moveTo>
                  <a:cubicBezTo>
                    <a:pt x="132" y="0"/>
                    <a:pt x="74" y="3"/>
                    <a:pt x="16" y="7"/>
                  </a:cubicBezTo>
                  <a:cubicBezTo>
                    <a:pt x="16" y="22"/>
                    <a:pt x="0" y="38"/>
                    <a:pt x="0" y="53"/>
                  </a:cubicBezTo>
                  <a:cubicBezTo>
                    <a:pt x="58" y="49"/>
                    <a:pt x="116" y="47"/>
                    <a:pt x="174" y="47"/>
                  </a:cubicBezTo>
                  <a:cubicBezTo>
                    <a:pt x="516" y="47"/>
                    <a:pt x="854" y="124"/>
                    <a:pt x="1158" y="269"/>
                  </a:cubicBezTo>
                  <a:lnTo>
                    <a:pt x="1173" y="269"/>
                  </a:lnTo>
                  <a:cubicBezTo>
                    <a:pt x="1189" y="269"/>
                    <a:pt x="1189" y="254"/>
                    <a:pt x="1189" y="254"/>
                  </a:cubicBezTo>
                  <a:cubicBezTo>
                    <a:pt x="1204" y="238"/>
                    <a:pt x="1189" y="223"/>
                    <a:pt x="1189" y="223"/>
                  </a:cubicBezTo>
                  <a:cubicBezTo>
                    <a:pt x="872" y="78"/>
                    <a:pt x="532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5321175" y="3160825"/>
              <a:ext cx="27400" cy="6625"/>
            </a:xfrm>
            <a:custGeom>
              <a:avLst/>
              <a:gdLst/>
              <a:ahLst/>
              <a:cxnLst/>
              <a:rect l="l" t="t" r="r" b="b"/>
              <a:pathLst>
                <a:path w="1096" h="265" extrusionOk="0">
                  <a:moveTo>
                    <a:pt x="94" y="0"/>
                  </a:moveTo>
                  <a:cubicBezTo>
                    <a:pt x="63" y="0"/>
                    <a:pt x="31" y="1"/>
                    <a:pt x="0" y="2"/>
                  </a:cubicBezTo>
                  <a:cubicBezTo>
                    <a:pt x="0" y="18"/>
                    <a:pt x="0" y="33"/>
                    <a:pt x="0" y="49"/>
                  </a:cubicBezTo>
                  <a:cubicBezTo>
                    <a:pt x="30" y="47"/>
                    <a:pt x="61" y="47"/>
                    <a:pt x="91" y="47"/>
                  </a:cubicBezTo>
                  <a:cubicBezTo>
                    <a:pt x="418" y="47"/>
                    <a:pt x="753" y="122"/>
                    <a:pt x="1050" y="249"/>
                  </a:cubicBezTo>
                  <a:cubicBezTo>
                    <a:pt x="1065" y="265"/>
                    <a:pt x="1065" y="265"/>
                    <a:pt x="1065" y="265"/>
                  </a:cubicBezTo>
                  <a:cubicBezTo>
                    <a:pt x="1081" y="265"/>
                    <a:pt x="1081" y="249"/>
                    <a:pt x="1081" y="249"/>
                  </a:cubicBezTo>
                  <a:cubicBezTo>
                    <a:pt x="1096" y="234"/>
                    <a:pt x="1081" y="218"/>
                    <a:pt x="1081" y="218"/>
                  </a:cubicBezTo>
                  <a:cubicBezTo>
                    <a:pt x="770" y="77"/>
                    <a:pt x="433" y="0"/>
                    <a:pt x="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323100" y="3151600"/>
              <a:ext cx="25475" cy="6600"/>
            </a:xfrm>
            <a:custGeom>
              <a:avLst/>
              <a:gdLst/>
              <a:ahLst/>
              <a:cxnLst/>
              <a:rect l="l" t="t" r="r" b="b"/>
              <a:pathLst>
                <a:path w="1019" h="264" extrusionOk="0">
                  <a:moveTo>
                    <a:pt x="16" y="1"/>
                  </a:moveTo>
                  <a:cubicBezTo>
                    <a:pt x="16" y="16"/>
                    <a:pt x="16" y="32"/>
                    <a:pt x="1" y="47"/>
                  </a:cubicBezTo>
                  <a:cubicBezTo>
                    <a:pt x="340" y="63"/>
                    <a:pt x="679" y="124"/>
                    <a:pt x="973" y="263"/>
                  </a:cubicBezTo>
                  <a:lnTo>
                    <a:pt x="1004" y="263"/>
                  </a:lnTo>
                  <a:cubicBezTo>
                    <a:pt x="1019" y="248"/>
                    <a:pt x="1004" y="232"/>
                    <a:pt x="1004" y="232"/>
                  </a:cubicBezTo>
                  <a:cubicBezTo>
                    <a:pt x="695" y="94"/>
                    <a:pt x="355" y="16"/>
                    <a:pt x="1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319625" y="3038975"/>
              <a:ext cx="69850" cy="89100"/>
            </a:xfrm>
            <a:custGeom>
              <a:avLst/>
              <a:gdLst/>
              <a:ahLst/>
              <a:cxnLst/>
              <a:rect l="l" t="t" r="r" b="b"/>
              <a:pathLst>
                <a:path w="2794" h="3564" extrusionOk="0">
                  <a:moveTo>
                    <a:pt x="1914" y="0"/>
                  </a:moveTo>
                  <a:lnTo>
                    <a:pt x="1" y="463"/>
                  </a:lnTo>
                  <a:cubicBezTo>
                    <a:pt x="1" y="463"/>
                    <a:pt x="525" y="1759"/>
                    <a:pt x="525" y="2423"/>
                  </a:cubicBezTo>
                  <a:cubicBezTo>
                    <a:pt x="525" y="2762"/>
                    <a:pt x="494" y="3117"/>
                    <a:pt x="433" y="3457"/>
                  </a:cubicBezTo>
                  <a:cubicBezTo>
                    <a:pt x="433" y="3457"/>
                    <a:pt x="698" y="3564"/>
                    <a:pt x="1039" y="3564"/>
                  </a:cubicBezTo>
                  <a:cubicBezTo>
                    <a:pt x="1290" y="3564"/>
                    <a:pt x="1581" y="3506"/>
                    <a:pt x="1837" y="3302"/>
                  </a:cubicBezTo>
                  <a:cubicBezTo>
                    <a:pt x="2439" y="2824"/>
                    <a:pt x="2794" y="2423"/>
                    <a:pt x="2794" y="2022"/>
                  </a:cubicBezTo>
                  <a:lnTo>
                    <a:pt x="1914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212000" y="2693325"/>
              <a:ext cx="378075" cy="358400"/>
            </a:xfrm>
            <a:custGeom>
              <a:avLst/>
              <a:gdLst/>
              <a:ahLst/>
              <a:cxnLst/>
              <a:rect l="l" t="t" r="r" b="b"/>
              <a:pathLst>
                <a:path w="15123" h="14336" extrusionOk="0">
                  <a:moveTo>
                    <a:pt x="13950" y="1"/>
                  </a:moveTo>
                  <a:cubicBezTo>
                    <a:pt x="13950" y="1"/>
                    <a:pt x="11141" y="1883"/>
                    <a:pt x="8719" y="2177"/>
                  </a:cubicBezTo>
                  <a:cubicBezTo>
                    <a:pt x="5525" y="2547"/>
                    <a:pt x="1837" y="2964"/>
                    <a:pt x="1127" y="3627"/>
                  </a:cubicBezTo>
                  <a:cubicBezTo>
                    <a:pt x="1" y="4676"/>
                    <a:pt x="695" y="6374"/>
                    <a:pt x="1220" y="7870"/>
                  </a:cubicBezTo>
                  <a:cubicBezTo>
                    <a:pt x="1760" y="9352"/>
                    <a:pt x="4213" y="14336"/>
                    <a:pt x="4213" y="14336"/>
                  </a:cubicBezTo>
                  <a:lnTo>
                    <a:pt x="6265" y="13826"/>
                  </a:lnTo>
                  <a:cubicBezTo>
                    <a:pt x="6265" y="13826"/>
                    <a:pt x="6142" y="13132"/>
                    <a:pt x="6173" y="10817"/>
                  </a:cubicBezTo>
                  <a:cubicBezTo>
                    <a:pt x="6204" y="8503"/>
                    <a:pt x="5355" y="7191"/>
                    <a:pt x="5355" y="7191"/>
                  </a:cubicBezTo>
                  <a:lnTo>
                    <a:pt x="5355" y="7191"/>
                  </a:lnTo>
                  <a:cubicBezTo>
                    <a:pt x="5355" y="7191"/>
                    <a:pt x="7762" y="7392"/>
                    <a:pt x="9675" y="7515"/>
                  </a:cubicBezTo>
                  <a:cubicBezTo>
                    <a:pt x="9854" y="7527"/>
                    <a:pt x="10036" y="7533"/>
                    <a:pt x="10219" y="7533"/>
                  </a:cubicBezTo>
                  <a:cubicBezTo>
                    <a:pt x="11985" y="7533"/>
                    <a:pt x="13910" y="6951"/>
                    <a:pt x="14721" y="4939"/>
                  </a:cubicBezTo>
                  <a:cubicBezTo>
                    <a:pt x="15122" y="3951"/>
                    <a:pt x="14999" y="2840"/>
                    <a:pt x="14752" y="1930"/>
                  </a:cubicBezTo>
                  <a:cubicBezTo>
                    <a:pt x="14752" y="1914"/>
                    <a:pt x="14752" y="1899"/>
                    <a:pt x="14736" y="1883"/>
                  </a:cubicBezTo>
                  <a:cubicBezTo>
                    <a:pt x="14675" y="1652"/>
                    <a:pt x="14598" y="1421"/>
                    <a:pt x="14520" y="1205"/>
                  </a:cubicBezTo>
                  <a:cubicBezTo>
                    <a:pt x="14520" y="1189"/>
                    <a:pt x="14505" y="1174"/>
                    <a:pt x="14505" y="1174"/>
                  </a:cubicBezTo>
                  <a:cubicBezTo>
                    <a:pt x="14351" y="757"/>
                    <a:pt x="14166" y="371"/>
                    <a:pt x="13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5289925" y="2734225"/>
              <a:ext cx="207950" cy="307475"/>
            </a:xfrm>
            <a:custGeom>
              <a:avLst/>
              <a:gdLst/>
              <a:ahLst/>
              <a:cxnLst/>
              <a:rect l="l" t="t" r="r" b="b"/>
              <a:pathLst>
                <a:path w="8318" h="12299" extrusionOk="0">
                  <a:moveTo>
                    <a:pt x="8101" y="1"/>
                  </a:moveTo>
                  <a:cubicBezTo>
                    <a:pt x="8101" y="16"/>
                    <a:pt x="8101" y="16"/>
                    <a:pt x="8101" y="16"/>
                  </a:cubicBezTo>
                  <a:cubicBezTo>
                    <a:pt x="8287" y="633"/>
                    <a:pt x="8225" y="1297"/>
                    <a:pt x="7916" y="1852"/>
                  </a:cubicBezTo>
                  <a:cubicBezTo>
                    <a:pt x="7762" y="2130"/>
                    <a:pt x="7546" y="2377"/>
                    <a:pt x="7284" y="2562"/>
                  </a:cubicBezTo>
                  <a:cubicBezTo>
                    <a:pt x="6759" y="2901"/>
                    <a:pt x="6095" y="2948"/>
                    <a:pt x="5509" y="2994"/>
                  </a:cubicBezTo>
                  <a:lnTo>
                    <a:pt x="1574" y="3256"/>
                  </a:lnTo>
                  <a:cubicBezTo>
                    <a:pt x="1050" y="3287"/>
                    <a:pt x="510" y="3380"/>
                    <a:pt x="263" y="3781"/>
                  </a:cubicBezTo>
                  <a:cubicBezTo>
                    <a:pt x="1" y="4182"/>
                    <a:pt x="170" y="4722"/>
                    <a:pt x="340" y="5185"/>
                  </a:cubicBezTo>
                  <a:cubicBezTo>
                    <a:pt x="1220" y="7484"/>
                    <a:pt x="1883" y="9876"/>
                    <a:pt x="2331" y="12298"/>
                  </a:cubicBezTo>
                  <a:lnTo>
                    <a:pt x="2346" y="12298"/>
                  </a:lnTo>
                  <a:cubicBezTo>
                    <a:pt x="1898" y="9860"/>
                    <a:pt x="1235" y="7484"/>
                    <a:pt x="371" y="5170"/>
                  </a:cubicBezTo>
                  <a:cubicBezTo>
                    <a:pt x="201" y="4707"/>
                    <a:pt x="31" y="4182"/>
                    <a:pt x="278" y="3796"/>
                  </a:cubicBezTo>
                  <a:cubicBezTo>
                    <a:pt x="525" y="3395"/>
                    <a:pt x="1050" y="3303"/>
                    <a:pt x="1574" y="3272"/>
                  </a:cubicBezTo>
                  <a:lnTo>
                    <a:pt x="5509" y="3009"/>
                  </a:lnTo>
                  <a:cubicBezTo>
                    <a:pt x="6065" y="2979"/>
                    <a:pt x="6759" y="2932"/>
                    <a:pt x="7299" y="2577"/>
                  </a:cubicBezTo>
                  <a:cubicBezTo>
                    <a:pt x="7561" y="2392"/>
                    <a:pt x="7793" y="2145"/>
                    <a:pt x="7947" y="1868"/>
                  </a:cubicBezTo>
                  <a:cubicBezTo>
                    <a:pt x="8256" y="1297"/>
                    <a:pt x="8317" y="633"/>
                    <a:pt x="8117" y="16"/>
                  </a:cubicBezTo>
                  <a:cubicBezTo>
                    <a:pt x="8117" y="1"/>
                    <a:pt x="8117" y="1"/>
                    <a:pt x="810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5424175" y="2753900"/>
              <a:ext cx="8900" cy="55200"/>
            </a:xfrm>
            <a:custGeom>
              <a:avLst/>
              <a:gdLst/>
              <a:ahLst/>
              <a:cxnLst/>
              <a:rect l="l" t="t" r="r" b="b"/>
              <a:pathLst>
                <a:path w="356" h="2208" extrusionOk="0">
                  <a:moveTo>
                    <a:pt x="340" y="1"/>
                  </a:moveTo>
                  <a:cubicBezTo>
                    <a:pt x="324" y="1"/>
                    <a:pt x="324" y="1"/>
                    <a:pt x="324" y="16"/>
                  </a:cubicBezTo>
                  <a:cubicBezTo>
                    <a:pt x="0" y="710"/>
                    <a:pt x="0" y="1513"/>
                    <a:pt x="324" y="2207"/>
                  </a:cubicBezTo>
                  <a:lnTo>
                    <a:pt x="340" y="2207"/>
                  </a:lnTo>
                  <a:cubicBezTo>
                    <a:pt x="355" y="2207"/>
                    <a:pt x="355" y="2192"/>
                    <a:pt x="355" y="2192"/>
                  </a:cubicBezTo>
                  <a:cubicBezTo>
                    <a:pt x="31" y="1497"/>
                    <a:pt x="16" y="710"/>
                    <a:pt x="340" y="16"/>
                  </a:cubicBezTo>
                  <a:cubicBezTo>
                    <a:pt x="340" y="16"/>
                    <a:pt x="340" y="1"/>
                    <a:pt x="34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5531800" y="2722650"/>
              <a:ext cx="43225" cy="120000"/>
            </a:xfrm>
            <a:custGeom>
              <a:avLst/>
              <a:gdLst/>
              <a:ahLst/>
              <a:cxnLst/>
              <a:rect l="l" t="t" r="r" b="b"/>
              <a:pathLst>
                <a:path w="1729" h="4800" extrusionOk="0">
                  <a:moveTo>
                    <a:pt x="1713" y="1"/>
                  </a:moveTo>
                  <a:cubicBezTo>
                    <a:pt x="1142" y="201"/>
                    <a:pt x="571" y="448"/>
                    <a:pt x="0" y="695"/>
                  </a:cubicBezTo>
                  <a:cubicBezTo>
                    <a:pt x="0" y="710"/>
                    <a:pt x="0" y="710"/>
                    <a:pt x="0" y="726"/>
                  </a:cubicBezTo>
                  <a:cubicBezTo>
                    <a:pt x="0" y="896"/>
                    <a:pt x="31" y="1081"/>
                    <a:pt x="77" y="1266"/>
                  </a:cubicBezTo>
                  <a:lnTo>
                    <a:pt x="77" y="1281"/>
                  </a:lnTo>
                  <a:cubicBezTo>
                    <a:pt x="124" y="1482"/>
                    <a:pt x="170" y="1683"/>
                    <a:pt x="232" y="1883"/>
                  </a:cubicBezTo>
                  <a:cubicBezTo>
                    <a:pt x="355" y="2269"/>
                    <a:pt x="432" y="2686"/>
                    <a:pt x="463" y="3102"/>
                  </a:cubicBezTo>
                  <a:lnTo>
                    <a:pt x="463" y="3148"/>
                  </a:lnTo>
                  <a:cubicBezTo>
                    <a:pt x="463" y="3256"/>
                    <a:pt x="479" y="3364"/>
                    <a:pt x="494" y="3457"/>
                  </a:cubicBezTo>
                  <a:cubicBezTo>
                    <a:pt x="525" y="3534"/>
                    <a:pt x="556" y="3611"/>
                    <a:pt x="602" y="3673"/>
                  </a:cubicBezTo>
                  <a:lnTo>
                    <a:pt x="1296" y="4784"/>
                  </a:lnTo>
                  <a:cubicBezTo>
                    <a:pt x="1296" y="4784"/>
                    <a:pt x="1312" y="4799"/>
                    <a:pt x="1312" y="4799"/>
                  </a:cubicBezTo>
                  <a:cubicBezTo>
                    <a:pt x="1312" y="4799"/>
                    <a:pt x="1327" y="4799"/>
                    <a:pt x="1327" y="4784"/>
                  </a:cubicBezTo>
                  <a:cubicBezTo>
                    <a:pt x="1343" y="4784"/>
                    <a:pt x="1343" y="4769"/>
                    <a:pt x="1327" y="4753"/>
                  </a:cubicBezTo>
                  <a:lnTo>
                    <a:pt x="648" y="3642"/>
                  </a:lnTo>
                  <a:cubicBezTo>
                    <a:pt x="540" y="3503"/>
                    <a:pt x="494" y="3334"/>
                    <a:pt x="509" y="3148"/>
                  </a:cubicBezTo>
                  <a:lnTo>
                    <a:pt x="509" y="3102"/>
                  </a:lnTo>
                  <a:cubicBezTo>
                    <a:pt x="479" y="2686"/>
                    <a:pt x="386" y="2269"/>
                    <a:pt x="278" y="1868"/>
                  </a:cubicBezTo>
                  <a:cubicBezTo>
                    <a:pt x="216" y="1683"/>
                    <a:pt x="170" y="1482"/>
                    <a:pt x="124" y="1281"/>
                  </a:cubicBezTo>
                  <a:cubicBezTo>
                    <a:pt x="124" y="1266"/>
                    <a:pt x="124" y="1251"/>
                    <a:pt x="124" y="1235"/>
                  </a:cubicBezTo>
                  <a:cubicBezTo>
                    <a:pt x="77" y="1081"/>
                    <a:pt x="62" y="911"/>
                    <a:pt x="47" y="741"/>
                  </a:cubicBezTo>
                  <a:cubicBezTo>
                    <a:pt x="602" y="479"/>
                    <a:pt x="1158" y="248"/>
                    <a:pt x="1728" y="32"/>
                  </a:cubicBezTo>
                  <a:cubicBezTo>
                    <a:pt x="1728" y="16"/>
                    <a:pt x="1713" y="1"/>
                    <a:pt x="171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5533325" y="2740400"/>
              <a:ext cx="47475" cy="14675"/>
            </a:xfrm>
            <a:custGeom>
              <a:avLst/>
              <a:gdLst/>
              <a:ahLst/>
              <a:cxnLst/>
              <a:rect l="l" t="t" r="r" b="b"/>
              <a:pathLst>
                <a:path w="1899" h="587" extrusionOk="0">
                  <a:moveTo>
                    <a:pt x="1883" y="0"/>
                  </a:moveTo>
                  <a:cubicBezTo>
                    <a:pt x="1297" y="263"/>
                    <a:pt x="680" y="433"/>
                    <a:pt x="47" y="525"/>
                  </a:cubicBezTo>
                  <a:lnTo>
                    <a:pt x="32" y="541"/>
                  </a:lnTo>
                  <a:cubicBezTo>
                    <a:pt x="16" y="541"/>
                    <a:pt x="16" y="541"/>
                    <a:pt x="16" y="556"/>
                  </a:cubicBezTo>
                  <a:cubicBezTo>
                    <a:pt x="1" y="556"/>
                    <a:pt x="1" y="556"/>
                    <a:pt x="1" y="571"/>
                  </a:cubicBezTo>
                  <a:lnTo>
                    <a:pt x="16" y="571"/>
                  </a:lnTo>
                  <a:cubicBezTo>
                    <a:pt x="16" y="587"/>
                    <a:pt x="32" y="587"/>
                    <a:pt x="32" y="587"/>
                  </a:cubicBezTo>
                  <a:cubicBezTo>
                    <a:pt x="47" y="587"/>
                    <a:pt x="47" y="587"/>
                    <a:pt x="63" y="571"/>
                  </a:cubicBezTo>
                  <a:cubicBezTo>
                    <a:pt x="695" y="479"/>
                    <a:pt x="1313" y="309"/>
                    <a:pt x="1899" y="47"/>
                  </a:cubicBezTo>
                  <a:cubicBezTo>
                    <a:pt x="1899" y="31"/>
                    <a:pt x="1899" y="16"/>
                    <a:pt x="188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5318850" y="2652050"/>
              <a:ext cx="30900" cy="45175"/>
            </a:xfrm>
            <a:custGeom>
              <a:avLst/>
              <a:gdLst/>
              <a:ahLst/>
              <a:cxnLst/>
              <a:rect l="l" t="t" r="r" b="b"/>
              <a:pathLst>
                <a:path w="1236" h="1807" extrusionOk="0">
                  <a:moveTo>
                    <a:pt x="78" y="1"/>
                  </a:moveTo>
                  <a:lnTo>
                    <a:pt x="1" y="47"/>
                  </a:lnTo>
                  <a:lnTo>
                    <a:pt x="1143" y="1806"/>
                  </a:lnTo>
                  <a:lnTo>
                    <a:pt x="1235" y="1760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5249425" y="2452500"/>
              <a:ext cx="219125" cy="142100"/>
            </a:xfrm>
            <a:custGeom>
              <a:avLst/>
              <a:gdLst/>
              <a:ahLst/>
              <a:cxnLst/>
              <a:rect l="l" t="t" r="r" b="b"/>
              <a:pathLst>
                <a:path w="8765" h="5684" extrusionOk="0">
                  <a:moveTo>
                    <a:pt x="1716" y="0"/>
                  </a:moveTo>
                  <a:cubicBezTo>
                    <a:pt x="1659" y="0"/>
                    <a:pt x="1602" y="2"/>
                    <a:pt x="1543" y="6"/>
                  </a:cubicBezTo>
                  <a:cubicBezTo>
                    <a:pt x="1297" y="6"/>
                    <a:pt x="1050" y="67"/>
                    <a:pt x="834" y="175"/>
                  </a:cubicBezTo>
                  <a:cubicBezTo>
                    <a:pt x="618" y="299"/>
                    <a:pt x="432" y="453"/>
                    <a:pt x="294" y="654"/>
                  </a:cubicBezTo>
                  <a:cubicBezTo>
                    <a:pt x="139" y="854"/>
                    <a:pt x="47" y="1086"/>
                    <a:pt x="0" y="1333"/>
                  </a:cubicBezTo>
                  <a:lnTo>
                    <a:pt x="31" y="1333"/>
                  </a:lnTo>
                  <a:cubicBezTo>
                    <a:pt x="124" y="854"/>
                    <a:pt x="432" y="453"/>
                    <a:pt x="849" y="222"/>
                  </a:cubicBezTo>
                  <a:cubicBezTo>
                    <a:pt x="1065" y="114"/>
                    <a:pt x="1297" y="52"/>
                    <a:pt x="1543" y="52"/>
                  </a:cubicBezTo>
                  <a:cubicBezTo>
                    <a:pt x="1584" y="49"/>
                    <a:pt x="1626" y="48"/>
                    <a:pt x="1668" y="48"/>
                  </a:cubicBezTo>
                  <a:cubicBezTo>
                    <a:pt x="1862" y="48"/>
                    <a:pt x="2063" y="76"/>
                    <a:pt x="2253" y="114"/>
                  </a:cubicBezTo>
                  <a:cubicBezTo>
                    <a:pt x="2716" y="237"/>
                    <a:pt x="3164" y="407"/>
                    <a:pt x="3596" y="654"/>
                  </a:cubicBezTo>
                  <a:lnTo>
                    <a:pt x="3904" y="823"/>
                  </a:lnTo>
                  <a:cubicBezTo>
                    <a:pt x="3951" y="854"/>
                    <a:pt x="4012" y="885"/>
                    <a:pt x="4059" y="916"/>
                  </a:cubicBezTo>
                  <a:lnTo>
                    <a:pt x="4213" y="1024"/>
                  </a:lnTo>
                  <a:lnTo>
                    <a:pt x="4506" y="1225"/>
                  </a:lnTo>
                  <a:lnTo>
                    <a:pt x="4799" y="1441"/>
                  </a:lnTo>
                  <a:cubicBezTo>
                    <a:pt x="5571" y="2027"/>
                    <a:pt x="6280" y="2675"/>
                    <a:pt x="6913" y="3400"/>
                  </a:cubicBezTo>
                  <a:cubicBezTo>
                    <a:pt x="7561" y="4125"/>
                    <a:pt x="8148" y="4882"/>
                    <a:pt x="8688" y="5684"/>
                  </a:cubicBezTo>
                  <a:lnTo>
                    <a:pt x="8765" y="5638"/>
                  </a:lnTo>
                  <a:cubicBezTo>
                    <a:pt x="8225" y="4835"/>
                    <a:pt x="7638" y="4064"/>
                    <a:pt x="6975" y="3339"/>
                  </a:cubicBezTo>
                  <a:cubicBezTo>
                    <a:pt x="6327" y="2629"/>
                    <a:pt x="5617" y="1965"/>
                    <a:pt x="4845" y="1379"/>
                  </a:cubicBezTo>
                  <a:lnTo>
                    <a:pt x="4552" y="1163"/>
                  </a:lnTo>
                  <a:lnTo>
                    <a:pt x="4244" y="962"/>
                  </a:lnTo>
                  <a:lnTo>
                    <a:pt x="4089" y="870"/>
                  </a:lnTo>
                  <a:cubicBezTo>
                    <a:pt x="4043" y="839"/>
                    <a:pt x="3981" y="808"/>
                    <a:pt x="3935" y="777"/>
                  </a:cubicBezTo>
                  <a:lnTo>
                    <a:pt x="3611" y="607"/>
                  </a:lnTo>
                  <a:cubicBezTo>
                    <a:pt x="3194" y="361"/>
                    <a:pt x="2732" y="175"/>
                    <a:pt x="2269" y="67"/>
                  </a:cubicBezTo>
                  <a:cubicBezTo>
                    <a:pt x="2080" y="20"/>
                    <a:pt x="1900" y="0"/>
                    <a:pt x="1716" y="0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5338150" y="2584300"/>
              <a:ext cx="235325" cy="275800"/>
            </a:xfrm>
            <a:custGeom>
              <a:avLst/>
              <a:gdLst/>
              <a:ahLst/>
              <a:cxnLst/>
              <a:rect l="l" t="t" r="r" b="b"/>
              <a:pathLst>
                <a:path w="9413" h="11032" extrusionOk="0">
                  <a:moveTo>
                    <a:pt x="5248" y="1"/>
                  </a:moveTo>
                  <a:cubicBezTo>
                    <a:pt x="5193" y="1"/>
                    <a:pt x="5140" y="24"/>
                    <a:pt x="5108" y="72"/>
                  </a:cubicBezTo>
                  <a:cubicBezTo>
                    <a:pt x="3102" y="2973"/>
                    <a:pt x="988" y="4023"/>
                    <a:pt x="201" y="4331"/>
                  </a:cubicBezTo>
                  <a:cubicBezTo>
                    <a:pt x="47" y="4393"/>
                    <a:pt x="0" y="4578"/>
                    <a:pt x="108" y="4717"/>
                  </a:cubicBezTo>
                  <a:cubicBezTo>
                    <a:pt x="988" y="5812"/>
                    <a:pt x="1559" y="7541"/>
                    <a:pt x="1898" y="8929"/>
                  </a:cubicBezTo>
                  <a:cubicBezTo>
                    <a:pt x="2191" y="10182"/>
                    <a:pt x="3313" y="11032"/>
                    <a:pt x="4547" y="11032"/>
                  </a:cubicBezTo>
                  <a:cubicBezTo>
                    <a:pt x="4743" y="11032"/>
                    <a:pt x="4941" y="11010"/>
                    <a:pt x="5139" y="10966"/>
                  </a:cubicBezTo>
                  <a:cubicBezTo>
                    <a:pt x="6250" y="10704"/>
                    <a:pt x="7345" y="10364"/>
                    <a:pt x="8410" y="9932"/>
                  </a:cubicBezTo>
                  <a:cubicBezTo>
                    <a:pt x="9027" y="9685"/>
                    <a:pt x="9413" y="9053"/>
                    <a:pt x="9336" y="8374"/>
                  </a:cubicBezTo>
                  <a:cubicBezTo>
                    <a:pt x="8919" y="4933"/>
                    <a:pt x="6049" y="952"/>
                    <a:pt x="5385" y="57"/>
                  </a:cubicBezTo>
                  <a:cubicBezTo>
                    <a:pt x="5349" y="20"/>
                    <a:pt x="5298" y="1"/>
                    <a:pt x="5248" y="1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5388300" y="2671350"/>
              <a:ext cx="30875" cy="69850"/>
            </a:xfrm>
            <a:custGeom>
              <a:avLst/>
              <a:gdLst/>
              <a:ahLst/>
              <a:cxnLst/>
              <a:rect l="l" t="t" r="r" b="b"/>
              <a:pathLst>
                <a:path w="1235" h="2794" extrusionOk="0">
                  <a:moveTo>
                    <a:pt x="695" y="31"/>
                  </a:moveTo>
                  <a:cubicBezTo>
                    <a:pt x="911" y="263"/>
                    <a:pt x="1080" y="541"/>
                    <a:pt x="1158" y="849"/>
                  </a:cubicBezTo>
                  <a:cubicBezTo>
                    <a:pt x="1219" y="1127"/>
                    <a:pt x="1204" y="1405"/>
                    <a:pt x="1127" y="1667"/>
                  </a:cubicBezTo>
                  <a:cubicBezTo>
                    <a:pt x="1034" y="2053"/>
                    <a:pt x="880" y="2423"/>
                    <a:pt x="695" y="2747"/>
                  </a:cubicBezTo>
                  <a:cubicBezTo>
                    <a:pt x="463" y="2392"/>
                    <a:pt x="278" y="2006"/>
                    <a:pt x="170" y="1605"/>
                  </a:cubicBezTo>
                  <a:cubicBezTo>
                    <a:pt x="31" y="1019"/>
                    <a:pt x="232" y="402"/>
                    <a:pt x="695" y="31"/>
                  </a:cubicBezTo>
                  <a:close/>
                  <a:moveTo>
                    <a:pt x="679" y="0"/>
                  </a:moveTo>
                  <a:cubicBezTo>
                    <a:pt x="216" y="386"/>
                    <a:pt x="0" y="1019"/>
                    <a:pt x="139" y="1605"/>
                  </a:cubicBezTo>
                  <a:cubicBezTo>
                    <a:pt x="263" y="2022"/>
                    <a:pt x="448" y="2423"/>
                    <a:pt x="679" y="2778"/>
                  </a:cubicBezTo>
                  <a:cubicBezTo>
                    <a:pt x="679" y="2793"/>
                    <a:pt x="679" y="2793"/>
                    <a:pt x="695" y="2793"/>
                  </a:cubicBezTo>
                  <a:cubicBezTo>
                    <a:pt x="695" y="2793"/>
                    <a:pt x="695" y="2793"/>
                    <a:pt x="695" y="2778"/>
                  </a:cubicBezTo>
                  <a:cubicBezTo>
                    <a:pt x="895" y="2438"/>
                    <a:pt x="1050" y="2068"/>
                    <a:pt x="1142" y="1682"/>
                  </a:cubicBezTo>
                  <a:cubicBezTo>
                    <a:pt x="1219" y="1405"/>
                    <a:pt x="1235" y="1127"/>
                    <a:pt x="1188" y="849"/>
                  </a:cubicBezTo>
                  <a:cubicBezTo>
                    <a:pt x="1096" y="525"/>
                    <a:pt x="926" y="232"/>
                    <a:pt x="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404500" y="2678675"/>
              <a:ext cx="1175" cy="62525"/>
            </a:xfrm>
            <a:custGeom>
              <a:avLst/>
              <a:gdLst/>
              <a:ahLst/>
              <a:cxnLst/>
              <a:rect l="l" t="t" r="r" b="b"/>
              <a:pathLst>
                <a:path w="47" h="2501" extrusionOk="0">
                  <a:moveTo>
                    <a:pt x="31" y="1"/>
                  </a:moveTo>
                  <a:cubicBezTo>
                    <a:pt x="31" y="32"/>
                    <a:pt x="0" y="2068"/>
                    <a:pt x="31" y="2485"/>
                  </a:cubicBezTo>
                  <a:cubicBezTo>
                    <a:pt x="31" y="2485"/>
                    <a:pt x="31" y="2500"/>
                    <a:pt x="47" y="2500"/>
                  </a:cubicBezTo>
                  <a:cubicBezTo>
                    <a:pt x="47" y="2500"/>
                    <a:pt x="47" y="2485"/>
                    <a:pt x="47" y="2485"/>
                  </a:cubicBezTo>
                  <a:cubicBezTo>
                    <a:pt x="16" y="2068"/>
                    <a:pt x="47" y="32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399100" y="2687000"/>
              <a:ext cx="13525" cy="11375"/>
            </a:xfrm>
            <a:custGeom>
              <a:avLst/>
              <a:gdLst/>
              <a:ahLst/>
              <a:cxnLst/>
              <a:rect l="l" t="t" r="r" b="b"/>
              <a:pathLst>
                <a:path w="541" h="455" extrusionOk="0">
                  <a:moveTo>
                    <a:pt x="18" y="1"/>
                  </a:moveTo>
                  <a:cubicBezTo>
                    <a:pt x="8" y="1"/>
                    <a:pt x="0" y="12"/>
                    <a:pt x="0" y="23"/>
                  </a:cubicBezTo>
                  <a:lnTo>
                    <a:pt x="232" y="439"/>
                  </a:lnTo>
                  <a:cubicBezTo>
                    <a:pt x="232" y="439"/>
                    <a:pt x="232" y="439"/>
                    <a:pt x="247" y="455"/>
                  </a:cubicBezTo>
                  <a:cubicBezTo>
                    <a:pt x="247" y="455"/>
                    <a:pt x="247" y="439"/>
                    <a:pt x="247" y="439"/>
                  </a:cubicBezTo>
                  <a:lnTo>
                    <a:pt x="540" y="38"/>
                  </a:lnTo>
                  <a:cubicBezTo>
                    <a:pt x="540" y="27"/>
                    <a:pt x="533" y="16"/>
                    <a:pt x="528" y="16"/>
                  </a:cubicBezTo>
                  <a:cubicBezTo>
                    <a:pt x="526" y="16"/>
                    <a:pt x="525" y="18"/>
                    <a:pt x="525" y="23"/>
                  </a:cubicBezTo>
                  <a:lnTo>
                    <a:pt x="247" y="408"/>
                  </a:lnTo>
                  <a:lnTo>
                    <a:pt x="31" y="7"/>
                  </a:lnTo>
                  <a:cubicBezTo>
                    <a:pt x="27" y="3"/>
                    <a:pt x="2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5397175" y="2704375"/>
              <a:ext cx="17250" cy="11750"/>
            </a:xfrm>
            <a:custGeom>
              <a:avLst/>
              <a:gdLst/>
              <a:ahLst/>
              <a:cxnLst/>
              <a:rect l="l" t="t" r="r" b="b"/>
              <a:pathLst>
                <a:path w="690" h="470" extrusionOk="0">
                  <a:moveTo>
                    <a:pt x="676" y="0"/>
                  </a:moveTo>
                  <a:cubicBezTo>
                    <a:pt x="673" y="0"/>
                    <a:pt x="668" y="2"/>
                    <a:pt x="664" y="6"/>
                  </a:cubicBezTo>
                  <a:lnTo>
                    <a:pt x="324" y="439"/>
                  </a:lnTo>
                  <a:lnTo>
                    <a:pt x="16" y="22"/>
                  </a:lnTo>
                  <a:cubicBezTo>
                    <a:pt x="16" y="22"/>
                    <a:pt x="9" y="15"/>
                    <a:pt x="4" y="15"/>
                  </a:cubicBezTo>
                  <a:cubicBezTo>
                    <a:pt x="2" y="15"/>
                    <a:pt x="0" y="17"/>
                    <a:pt x="0" y="22"/>
                  </a:cubicBezTo>
                  <a:cubicBezTo>
                    <a:pt x="0" y="22"/>
                    <a:pt x="0" y="22"/>
                    <a:pt x="0" y="37"/>
                  </a:cubicBezTo>
                  <a:lnTo>
                    <a:pt x="309" y="469"/>
                  </a:lnTo>
                  <a:lnTo>
                    <a:pt x="324" y="469"/>
                  </a:lnTo>
                  <a:lnTo>
                    <a:pt x="679" y="22"/>
                  </a:lnTo>
                  <a:cubicBezTo>
                    <a:pt x="690" y="11"/>
                    <a:pt x="685" y="0"/>
                    <a:pt x="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5399875" y="2722275"/>
              <a:ext cx="10825" cy="7350"/>
            </a:xfrm>
            <a:custGeom>
              <a:avLst/>
              <a:gdLst/>
              <a:ahLst/>
              <a:cxnLst/>
              <a:rect l="l" t="t" r="r" b="b"/>
              <a:pathLst>
                <a:path w="433" h="294" extrusionOk="0">
                  <a:moveTo>
                    <a:pt x="0" y="0"/>
                  </a:moveTo>
                  <a:cubicBezTo>
                    <a:pt x="0" y="0"/>
                    <a:pt x="0" y="16"/>
                    <a:pt x="0" y="16"/>
                  </a:cubicBezTo>
                  <a:lnTo>
                    <a:pt x="216" y="293"/>
                  </a:lnTo>
                  <a:lnTo>
                    <a:pt x="232" y="293"/>
                  </a:lnTo>
                  <a:lnTo>
                    <a:pt x="432" y="31"/>
                  </a:lnTo>
                  <a:cubicBezTo>
                    <a:pt x="432" y="31"/>
                    <a:pt x="432" y="16"/>
                    <a:pt x="432" y="16"/>
                  </a:cubicBezTo>
                  <a:lnTo>
                    <a:pt x="417" y="16"/>
                  </a:lnTo>
                  <a:lnTo>
                    <a:pt x="216" y="26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5441925" y="2659775"/>
              <a:ext cx="67900" cy="29725"/>
            </a:xfrm>
            <a:custGeom>
              <a:avLst/>
              <a:gdLst/>
              <a:ahLst/>
              <a:cxnLst/>
              <a:rect l="l" t="t" r="r" b="b"/>
              <a:pathLst>
                <a:path w="2716" h="1189" extrusionOk="0">
                  <a:moveTo>
                    <a:pt x="1281" y="31"/>
                  </a:moveTo>
                  <a:cubicBezTo>
                    <a:pt x="1883" y="31"/>
                    <a:pt x="2423" y="371"/>
                    <a:pt x="2700" y="896"/>
                  </a:cubicBezTo>
                  <a:cubicBezTo>
                    <a:pt x="2423" y="1065"/>
                    <a:pt x="2099" y="1158"/>
                    <a:pt x="1790" y="1173"/>
                  </a:cubicBezTo>
                  <a:cubicBezTo>
                    <a:pt x="1512" y="1158"/>
                    <a:pt x="1234" y="1081"/>
                    <a:pt x="988" y="942"/>
                  </a:cubicBezTo>
                  <a:cubicBezTo>
                    <a:pt x="648" y="772"/>
                    <a:pt x="324" y="541"/>
                    <a:pt x="46" y="263"/>
                  </a:cubicBezTo>
                  <a:cubicBezTo>
                    <a:pt x="432" y="124"/>
                    <a:pt x="849" y="47"/>
                    <a:pt x="1265" y="31"/>
                  </a:cubicBezTo>
                  <a:close/>
                  <a:moveTo>
                    <a:pt x="1265" y="1"/>
                  </a:moveTo>
                  <a:cubicBezTo>
                    <a:pt x="833" y="31"/>
                    <a:pt x="417" y="109"/>
                    <a:pt x="15" y="247"/>
                  </a:cubicBezTo>
                  <a:cubicBezTo>
                    <a:pt x="15" y="247"/>
                    <a:pt x="15" y="263"/>
                    <a:pt x="0" y="263"/>
                  </a:cubicBezTo>
                  <a:cubicBezTo>
                    <a:pt x="0" y="263"/>
                    <a:pt x="0" y="263"/>
                    <a:pt x="15" y="278"/>
                  </a:cubicBezTo>
                  <a:cubicBezTo>
                    <a:pt x="293" y="556"/>
                    <a:pt x="633" y="788"/>
                    <a:pt x="988" y="957"/>
                  </a:cubicBezTo>
                  <a:cubicBezTo>
                    <a:pt x="1234" y="1096"/>
                    <a:pt x="1497" y="1173"/>
                    <a:pt x="1790" y="1189"/>
                  </a:cubicBezTo>
                  <a:cubicBezTo>
                    <a:pt x="2114" y="1189"/>
                    <a:pt x="2438" y="1081"/>
                    <a:pt x="2716" y="911"/>
                  </a:cubicBezTo>
                  <a:cubicBezTo>
                    <a:pt x="2716" y="911"/>
                    <a:pt x="2716" y="911"/>
                    <a:pt x="2716" y="896"/>
                  </a:cubicBezTo>
                  <a:cubicBezTo>
                    <a:pt x="2453" y="355"/>
                    <a:pt x="1898" y="1"/>
                    <a:pt x="1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5441925" y="2665950"/>
              <a:ext cx="60950" cy="15075"/>
            </a:xfrm>
            <a:custGeom>
              <a:avLst/>
              <a:gdLst/>
              <a:ahLst/>
              <a:cxnLst/>
              <a:rect l="l" t="t" r="r" b="b"/>
              <a:pathLst>
                <a:path w="2438" h="603" extrusionOk="0">
                  <a:moveTo>
                    <a:pt x="15" y="0"/>
                  </a:moveTo>
                  <a:cubicBezTo>
                    <a:pt x="0" y="0"/>
                    <a:pt x="0" y="31"/>
                    <a:pt x="15" y="31"/>
                  </a:cubicBezTo>
                  <a:cubicBezTo>
                    <a:pt x="417" y="93"/>
                    <a:pt x="2407" y="587"/>
                    <a:pt x="2423" y="602"/>
                  </a:cubicBezTo>
                  <a:cubicBezTo>
                    <a:pt x="2438" y="602"/>
                    <a:pt x="2438" y="571"/>
                    <a:pt x="2438" y="571"/>
                  </a:cubicBezTo>
                  <a:cubicBezTo>
                    <a:pt x="2407" y="571"/>
                    <a:pt x="432" y="78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483950" y="2672500"/>
              <a:ext cx="12000" cy="13150"/>
            </a:xfrm>
            <a:custGeom>
              <a:avLst/>
              <a:gdLst/>
              <a:ahLst/>
              <a:cxnLst/>
              <a:rect l="l" t="t" r="r" b="b"/>
              <a:pathLst>
                <a:path w="480" h="526" extrusionOk="0">
                  <a:moveTo>
                    <a:pt x="464" y="1"/>
                  </a:moveTo>
                  <a:lnTo>
                    <a:pt x="1" y="124"/>
                  </a:lnTo>
                  <a:cubicBezTo>
                    <a:pt x="1" y="124"/>
                    <a:pt x="1" y="124"/>
                    <a:pt x="1" y="140"/>
                  </a:cubicBezTo>
                  <a:lnTo>
                    <a:pt x="325" y="510"/>
                  </a:lnTo>
                  <a:cubicBezTo>
                    <a:pt x="325" y="510"/>
                    <a:pt x="340" y="525"/>
                    <a:pt x="340" y="525"/>
                  </a:cubicBezTo>
                  <a:cubicBezTo>
                    <a:pt x="340" y="525"/>
                    <a:pt x="340" y="525"/>
                    <a:pt x="340" y="510"/>
                  </a:cubicBezTo>
                  <a:cubicBezTo>
                    <a:pt x="356" y="510"/>
                    <a:pt x="356" y="510"/>
                    <a:pt x="340" y="495"/>
                  </a:cubicBezTo>
                  <a:lnTo>
                    <a:pt x="32" y="140"/>
                  </a:lnTo>
                  <a:lnTo>
                    <a:pt x="464" y="16"/>
                  </a:lnTo>
                  <a:cubicBezTo>
                    <a:pt x="479" y="16"/>
                    <a:pt x="479" y="1"/>
                    <a:pt x="4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466600" y="2666325"/>
              <a:ext cx="12750" cy="17000"/>
            </a:xfrm>
            <a:custGeom>
              <a:avLst/>
              <a:gdLst/>
              <a:ahLst/>
              <a:cxnLst/>
              <a:rect l="l" t="t" r="r" b="b"/>
              <a:pathLst>
                <a:path w="510" h="680" extrusionOk="0">
                  <a:moveTo>
                    <a:pt x="494" y="1"/>
                  </a:moveTo>
                  <a:lnTo>
                    <a:pt x="1" y="201"/>
                  </a:lnTo>
                  <a:cubicBezTo>
                    <a:pt x="1" y="201"/>
                    <a:pt x="1" y="217"/>
                    <a:pt x="1" y="217"/>
                  </a:cubicBezTo>
                  <a:lnTo>
                    <a:pt x="340" y="680"/>
                  </a:lnTo>
                  <a:lnTo>
                    <a:pt x="355" y="680"/>
                  </a:lnTo>
                  <a:cubicBezTo>
                    <a:pt x="371" y="680"/>
                    <a:pt x="371" y="664"/>
                    <a:pt x="355" y="664"/>
                  </a:cubicBezTo>
                  <a:lnTo>
                    <a:pt x="31" y="217"/>
                  </a:lnTo>
                  <a:lnTo>
                    <a:pt x="494" y="32"/>
                  </a:lnTo>
                  <a:cubicBezTo>
                    <a:pt x="510" y="16"/>
                    <a:pt x="510" y="16"/>
                    <a:pt x="510" y="16"/>
                  </a:cubicBezTo>
                  <a:cubicBezTo>
                    <a:pt x="510" y="1"/>
                    <a:pt x="494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453100" y="2664900"/>
              <a:ext cx="8500" cy="10725"/>
            </a:xfrm>
            <a:custGeom>
              <a:avLst/>
              <a:gdLst/>
              <a:ahLst/>
              <a:cxnLst/>
              <a:rect l="l" t="t" r="r" b="b"/>
              <a:pathLst>
                <a:path w="340" h="429" extrusionOk="0">
                  <a:moveTo>
                    <a:pt x="332" y="0"/>
                  </a:moveTo>
                  <a:cubicBezTo>
                    <a:pt x="328" y="0"/>
                    <a:pt x="325" y="4"/>
                    <a:pt x="325" y="12"/>
                  </a:cubicBezTo>
                  <a:lnTo>
                    <a:pt x="1" y="150"/>
                  </a:lnTo>
                  <a:cubicBezTo>
                    <a:pt x="1" y="166"/>
                    <a:pt x="1" y="166"/>
                    <a:pt x="1" y="166"/>
                  </a:cubicBezTo>
                  <a:lnTo>
                    <a:pt x="217" y="428"/>
                  </a:lnTo>
                  <a:lnTo>
                    <a:pt x="232" y="428"/>
                  </a:lnTo>
                  <a:cubicBezTo>
                    <a:pt x="232" y="428"/>
                    <a:pt x="232" y="413"/>
                    <a:pt x="232" y="413"/>
                  </a:cubicBezTo>
                  <a:lnTo>
                    <a:pt x="31" y="166"/>
                  </a:lnTo>
                  <a:lnTo>
                    <a:pt x="340" y="27"/>
                  </a:lnTo>
                  <a:cubicBezTo>
                    <a:pt x="340" y="27"/>
                    <a:pt x="340" y="12"/>
                    <a:pt x="340" y="12"/>
                  </a:cubicBezTo>
                  <a:cubicBezTo>
                    <a:pt x="340" y="4"/>
                    <a:pt x="336" y="0"/>
                    <a:pt x="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499775" y="2726900"/>
              <a:ext cx="31650" cy="69075"/>
            </a:xfrm>
            <a:custGeom>
              <a:avLst/>
              <a:gdLst/>
              <a:ahLst/>
              <a:cxnLst/>
              <a:rect l="l" t="t" r="r" b="b"/>
              <a:pathLst>
                <a:path w="1266" h="2763" extrusionOk="0">
                  <a:moveTo>
                    <a:pt x="340" y="31"/>
                  </a:moveTo>
                  <a:cubicBezTo>
                    <a:pt x="618" y="355"/>
                    <a:pt x="849" y="710"/>
                    <a:pt x="1019" y="1096"/>
                  </a:cubicBezTo>
                  <a:cubicBezTo>
                    <a:pt x="1235" y="1667"/>
                    <a:pt x="1127" y="2300"/>
                    <a:pt x="726" y="2732"/>
                  </a:cubicBezTo>
                  <a:cubicBezTo>
                    <a:pt x="463" y="2546"/>
                    <a:pt x="263" y="2284"/>
                    <a:pt x="139" y="1991"/>
                  </a:cubicBezTo>
                  <a:cubicBezTo>
                    <a:pt x="47" y="1729"/>
                    <a:pt x="31" y="1435"/>
                    <a:pt x="62" y="1173"/>
                  </a:cubicBezTo>
                  <a:cubicBezTo>
                    <a:pt x="109" y="772"/>
                    <a:pt x="201" y="402"/>
                    <a:pt x="340" y="31"/>
                  </a:cubicBezTo>
                  <a:close/>
                  <a:moveTo>
                    <a:pt x="325" y="0"/>
                  </a:moveTo>
                  <a:cubicBezTo>
                    <a:pt x="186" y="371"/>
                    <a:pt x="78" y="772"/>
                    <a:pt x="47" y="1158"/>
                  </a:cubicBezTo>
                  <a:cubicBezTo>
                    <a:pt x="1" y="1451"/>
                    <a:pt x="31" y="1729"/>
                    <a:pt x="124" y="1991"/>
                  </a:cubicBezTo>
                  <a:cubicBezTo>
                    <a:pt x="247" y="2300"/>
                    <a:pt x="463" y="2562"/>
                    <a:pt x="726" y="2762"/>
                  </a:cubicBezTo>
                  <a:lnTo>
                    <a:pt x="741" y="2762"/>
                  </a:lnTo>
                  <a:cubicBezTo>
                    <a:pt x="1142" y="2315"/>
                    <a:pt x="1266" y="1667"/>
                    <a:pt x="1050" y="1096"/>
                  </a:cubicBezTo>
                  <a:cubicBezTo>
                    <a:pt x="865" y="695"/>
                    <a:pt x="633" y="324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5507875" y="2726900"/>
              <a:ext cx="9675" cy="61750"/>
            </a:xfrm>
            <a:custGeom>
              <a:avLst/>
              <a:gdLst/>
              <a:ahLst/>
              <a:cxnLst/>
              <a:rect l="l" t="t" r="r" b="b"/>
              <a:pathLst>
                <a:path w="387" h="2470" extrusionOk="0">
                  <a:moveTo>
                    <a:pt x="16" y="0"/>
                  </a:moveTo>
                  <a:cubicBezTo>
                    <a:pt x="16" y="0"/>
                    <a:pt x="1" y="16"/>
                    <a:pt x="1" y="16"/>
                  </a:cubicBezTo>
                  <a:cubicBezTo>
                    <a:pt x="93" y="417"/>
                    <a:pt x="355" y="2438"/>
                    <a:pt x="355" y="2469"/>
                  </a:cubicBezTo>
                  <a:lnTo>
                    <a:pt x="386" y="2469"/>
                  </a:lnTo>
                  <a:cubicBezTo>
                    <a:pt x="371" y="2438"/>
                    <a:pt x="124" y="417"/>
                    <a:pt x="31" y="16"/>
                  </a:cubicBezTo>
                  <a:cubicBezTo>
                    <a:pt x="31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5508650" y="2769325"/>
              <a:ext cx="13525" cy="11600"/>
            </a:xfrm>
            <a:custGeom>
              <a:avLst/>
              <a:gdLst/>
              <a:ahLst/>
              <a:cxnLst/>
              <a:rect l="l" t="t" r="r" b="b"/>
              <a:pathLst>
                <a:path w="541" h="464" extrusionOk="0">
                  <a:moveTo>
                    <a:pt x="232" y="1"/>
                  </a:moveTo>
                  <a:lnTo>
                    <a:pt x="0" y="448"/>
                  </a:lnTo>
                  <a:cubicBezTo>
                    <a:pt x="0" y="448"/>
                    <a:pt x="0" y="464"/>
                    <a:pt x="16" y="464"/>
                  </a:cubicBezTo>
                  <a:cubicBezTo>
                    <a:pt x="16" y="464"/>
                    <a:pt x="31" y="464"/>
                    <a:pt x="31" y="448"/>
                  </a:cubicBezTo>
                  <a:lnTo>
                    <a:pt x="247" y="32"/>
                  </a:lnTo>
                  <a:lnTo>
                    <a:pt x="510" y="402"/>
                  </a:lnTo>
                  <a:cubicBezTo>
                    <a:pt x="514" y="406"/>
                    <a:pt x="519" y="408"/>
                    <a:pt x="523" y="408"/>
                  </a:cubicBezTo>
                  <a:cubicBezTo>
                    <a:pt x="533" y="408"/>
                    <a:pt x="541" y="397"/>
                    <a:pt x="541" y="386"/>
                  </a:cubicBezTo>
                  <a:lnTo>
                    <a:pt x="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5504400" y="2751575"/>
              <a:ext cx="17400" cy="12775"/>
            </a:xfrm>
            <a:custGeom>
              <a:avLst/>
              <a:gdLst/>
              <a:ahLst/>
              <a:cxnLst/>
              <a:rect l="l" t="t" r="r" b="b"/>
              <a:pathLst>
                <a:path w="696" h="511" extrusionOk="0">
                  <a:moveTo>
                    <a:pt x="309" y="1"/>
                  </a:moveTo>
                  <a:lnTo>
                    <a:pt x="16" y="495"/>
                  </a:lnTo>
                  <a:cubicBezTo>
                    <a:pt x="1" y="495"/>
                    <a:pt x="16" y="510"/>
                    <a:pt x="16" y="510"/>
                  </a:cubicBezTo>
                  <a:lnTo>
                    <a:pt x="32" y="510"/>
                  </a:lnTo>
                  <a:lnTo>
                    <a:pt x="309" y="32"/>
                  </a:lnTo>
                  <a:lnTo>
                    <a:pt x="664" y="402"/>
                  </a:lnTo>
                  <a:lnTo>
                    <a:pt x="680" y="402"/>
                  </a:lnTo>
                  <a:cubicBezTo>
                    <a:pt x="695" y="402"/>
                    <a:pt x="695" y="387"/>
                    <a:pt x="680" y="387"/>
                  </a:cubicBezTo>
                  <a:lnTo>
                    <a:pt x="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5505575" y="2738075"/>
              <a:ext cx="11200" cy="7750"/>
            </a:xfrm>
            <a:custGeom>
              <a:avLst/>
              <a:gdLst/>
              <a:ahLst/>
              <a:cxnLst/>
              <a:rect l="l" t="t" r="r" b="b"/>
              <a:pathLst>
                <a:path w="448" h="310" extrusionOk="0">
                  <a:moveTo>
                    <a:pt x="170" y="1"/>
                  </a:moveTo>
                  <a:lnTo>
                    <a:pt x="0" y="294"/>
                  </a:lnTo>
                  <a:cubicBezTo>
                    <a:pt x="0" y="294"/>
                    <a:pt x="0" y="309"/>
                    <a:pt x="0" y="309"/>
                  </a:cubicBezTo>
                  <a:lnTo>
                    <a:pt x="31" y="309"/>
                  </a:lnTo>
                  <a:lnTo>
                    <a:pt x="185" y="32"/>
                  </a:lnTo>
                  <a:lnTo>
                    <a:pt x="417" y="263"/>
                  </a:lnTo>
                  <a:lnTo>
                    <a:pt x="432" y="263"/>
                  </a:lnTo>
                  <a:cubicBezTo>
                    <a:pt x="447" y="263"/>
                    <a:pt x="447" y="248"/>
                    <a:pt x="432" y="248"/>
                  </a:cubicBezTo>
                  <a:lnTo>
                    <a:pt x="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5413750" y="2783600"/>
              <a:ext cx="67925" cy="29725"/>
            </a:xfrm>
            <a:custGeom>
              <a:avLst/>
              <a:gdLst/>
              <a:ahLst/>
              <a:cxnLst/>
              <a:rect l="l" t="t" r="r" b="b"/>
              <a:pathLst>
                <a:path w="2717" h="1189" extrusionOk="0">
                  <a:moveTo>
                    <a:pt x="1281" y="32"/>
                  </a:moveTo>
                  <a:cubicBezTo>
                    <a:pt x="1883" y="32"/>
                    <a:pt x="2423" y="371"/>
                    <a:pt x="2701" y="896"/>
                  </a:cubicBezTo>
                  <a:cubicBezTo>
                    <a:pt x="2423" y="1065"/>
                    <a:pt x="2099" y="1158"/>
                    <a:pt x="1791" y="1173"/>
                  </a:cubicBezTo>
                  <a:cubicBezTo>
                    <a:pt x="1513" y="1158"/>
                    <a:pt x="1235" y="1081"/>
                    <a:pt x="988" y="942"/>
                  </a:cubicBezTo>
                  <a:cubicBezTo>
                    <a:pt x="649" y="757"/>
                    <a:pt x="325" y="541"/>
                    <a:pt x="47" y="263"/>
                  </a:cubicBezTo>
                  <a:cubicBezTo>
                    <a:pt x="433" y="124"/>
                    <a:pt x="849" y="47"/>
                    <a:pt x="1266" y="32"/>
                  </a:cubicBezTo>
                  <a:close/>
                  <a:moveTo>
                    <a:pt x="1266" y="1"/>
                  </a:moveTo>
                  <a:cubicBezTo>
                    <a:pt x="834" y="32"/>
                    <a:pt x="417" y="109"/>
                    <a:pt x="16" y="248"/>
                  </a:cubicBezTo>
                  <a:cubicBezTo>
                    <a:pt x="16" y="248"/>
                    <a:pt x="16" y="263"/>
                    <a:pt x="1" y="263"/>
                  </a:cubicBezTo>
                  <a:lnTo>
                    <a:pt x="16" y="263"/>
                  </a:lnTo>
                  <a:cubicBezTo>
                    <a:pt x="294" y="541"/>
                    <a:pt x="633" y="788"/>
                    <a:pt x="988" y="957"/>
                  </a:cubicBezTo>
                  <a:cubicBezTo>
                    <a:pt x="1235" y="1096"/>
                    <a:pt x="1497" y="1173"/>
                    <a:pt x="1775" y="1189"/>
                  </a:cubicBezTo>
                  <a:lnTo>
                    <a:pt x="1791" y="1189"/>
                  </a:lnTo>
                  <a:cubicBezTo>
                    <a:pt x="2115" y="1189"/>
                    <a:pt x="2439" y="1081"/>
                    <a:pt x="2716" y="911"/>
                  </a:cubicBezTo>
                  <a:cubicBezTo>
                    <a:pt x="2716" y="911"/>
                    <a:pt x="2716" y="896"/>
                    <a:pt x="2716" y="896"/>
                  </a:cubicBezTo>
                  <a:cubicBezTo>
                    <a:pt x="2454" y="356"/>
                    <a:pt x="1899" y="1"/>
                    <a:pt x="1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5413750" y="2789775"/>
              <a:ext cx="60975" cy="15075"/>
            </a:xfrm>
            <a:custGeom>
              <a:avLst/>
              <a:gdLst/>
              <a:ahLst/>
              <a:cxnLst/>
              <a:rect l="l" t="t" r="r" b="b"/>
              <a:pathLst>
                <a:path w="2439" h="603" extrusionOk="0">
                  <a:moveTo>
                    <a:pt x="16" y="1"/>
                  </a:moveTo>
                  <a:cubicBezTo>
                    <a:pt x="16" y="1"/>
                    <a:pt x="1" y="1"/>
                    <a:pt x="1" y="16"/>
                  </a:cubicBezTo>
                  <a:cubicBezTo>
                    <a:pt x="1" y="16"/>
                    <a:pt x="16" y="31"/>
                    <a:pt x="16" y="31"/>
                  </a:cubicBezTo>
                  <a:cubicBezTo>
                    <a:pt x="417" y="93"/>
                    <a:pt x="2408" y="587"/>
                    <a:pt x="2423" y="602"/>
                  </a:cubicBezTo>
                  <a:cubicBezTo>
                    <a:pt x="2439" y="602"/>
                    <a:pt x="2439" y="571"/>
                    <a:pt x="2439" y="571"/>
                  </a:cubicBezTo>
                  <a:cubicBezTo>
                    <a:pt x="2408" y="571"/>
                    <a:pt x="433" y="62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5455800" y="2796325"/>
              <a:ext cx="11975" cy="12775"/>
            </a:xfrm>
            <a:custGeom>
              <a:avLst/>
              <a:gdLst/>
              <a:ahLst/>
              <a:cxnLst/>
              <a:rect l="l" t="t" r="r" b="b"/>
              <a:pathLst>
                <a:path w="479" h="511" extrusionOk="0">
                  <a:moveTo>
                    <a:pt x="463" y="1"/>
                  </a:moveTo>
                  <a:lnTo>
                    <a:pt x="1" y="124"/>
                  </a:lnTo>
                  <a:cubicBezTo>
                    <a:pt x="1" y="140"/>
                    <a:pt x="1" y="140"/>
                    <a:pt x="1" y="140"/>
                  </a:cubicBezTo>
                  <a:lnTo>
                    <a:pt x="325" y="510"/>
                  </a:lnTo>
                  <a:lnTo>
                    <a:pt x="340" y="510"/>
                  </a:lnTo>
                  <a:cubicBezTo>
                    <a:pt x="355" y="510"/>
                    <a:pt x="355" y="510"/>
                    <a:pt x="340" y="495"/>
                  </a:cubicBezTo>
                  <a:lnTo>
                    <a:pt x="31" y="140"/>
                  </a:lnTo>
                  <a:lnTo>
                    <a:pt x="463" y="16"/>
                  </a:lnTo>
                  <a:cubicBezTo>
                    <a:pt x="479" y="16"/>
                    <a:pt x="479" y="16"/>
                    <a:pt x="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5438450" y="2790150"/>
              <a:ext cx="12750" cy="17000"/>
            </a:xfrm>
            <a:custGeom>
              <a:avLst/>
              <a:gdLst/>
              <a:ahLst/>
              <a:cxnLst/>
              <a:rect l="l" t="t" r="r" b="b"/>
              <a:pathLst>
                <a:path w="510" h="680" extrusionOk="0">
                  <a:moveTo>
                    <a:pt x="494" y="1"/>
                  </a:moveTo>
                  <a:lnTo>
                    <a:pt x="0" y="202"/>
                  </a:lnTo>
                  <a:cubicBezTo>
                    <a:pt x="0" y="202"/>
                    <a:pt x="0" y="217"/>
                    <a:pt x="0" y="217"/>
                  </a:cubicBezTo>
                  <a:lnTo>
                    <a:pt x="340" y="680"/>
                  </a:lnTo>
                  <a:lnTo>
                    <a:pt x="355" y="680"/>
                  </a:lnTo>
                  <a:cubicBezTo>
                    <a:pt x="370" y="680"/>
                    <a:pt x="370" y="664"/>
                    <a:pt x="355" y="664"/>
                  </a:cubicBezTo>
                  <a:lnTo>
                    <a:pt x="31" y="217"/>
                  </a:lnTo>
                  <a:lnTo>
                    <a:pt x="494" y="32"/>
                  </a:lnTo>
                  <a:cubicBezTo>
                    <a:pt x="509" y="16"/>
                    <a:pt x="509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5424950" y="2788625"/>
              <a:ext cx="8500" cy="10825"/>
            </a:xfrm>
            <a:custGeom>
              <a:avLst/>
              <a:gdLst/>
              <a:ahLst/>
              <a:cxnLst/>
              <a:rect l="l" t="t" r="r" b="b"/>
              <a:pathLst>
                <a:path w="340" h="433" extrusionOk="0">
                  <a:moveTo>
                    <a:pt x="324" y="0"/>
                  </a:moveTo>
                  <a:lnTo>
                    <a:pt x="0" y="155"/>
                  </a:lnTo>
                  <a:cubicBezTo>
                    <a:pt x="0" y="170"/>
                    <a:pt x="0" y="170"/>
                    <a:pt x="0" y="170"/>
                  </a:cubicBezTo>
                  <a:lnTo>
                    <a:pt x="216" y="432"/>
                  </a:lnTo>
                  <a:lnTo>
                    <a:pt x="232" y="432"/>
                  </a:lnTo>
                  <a:cubicBezTo>
                    <a:pt x="232" y="417"/>
                    <a:pt x="232" y="417"/>
                    <a:pt x="232" y="417"/>
                  </a:cubicBezTo>
                  <a:lnTo>
                    <a:pt x="31" y="170"/>
                  </a:lnTo>
                  <a:lnTo>
                    <a:pt x="340" y="31"/>
                  </a:lnTo>
                  <a:cubicBezTo>
                    <a:pt x="340" y="31"/>
                    <a:pt x="340" y="16"/>
                    <a:pt x="340" y="16"/>
                  </a:cubicBezTo>
                  <a:cubicBezTo>
                    <a:pt x="340" y="0"/>
                    <a:pt x="324" y="0"/>
                    <a:pt x="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5449625" y="2709550"/>
              <a:ext cx="38225" cy="62500"/>
            </a:xfrm>
            <a:custGeom>
              <a:avLst/>
              <a:gdLst/>
              <a:ahLst/>
              <a:cxnLst/>
              <a:rect l="l" t="t" r="r" b="b"/>
              <a:pathLst>
                <a:path w="1529" h="2500" extrusionOk="0">
                  <a:moveTo>
                    <a:pt x="47" y="31"/>
                  </a:moveTo>
                  <a:cubicBezTo>
                    <a:pt x="417" y="247"/>
                    <a:pt x="741" y="509"/>
                    <a:pt x="1034" y="833"/>
                  </a:cubicBezTo>
                  <a:cubicBezTo>
                    <a:pt x="1420" y="1281"/>
                    <a:pt x="1497" y="1929"/>
                    <a:pt x="1266" y="2469"/>
                  </a:cubicBezTo>
                  <a:cubicBezTo>
                    <a:pt x="957" y="2361"/>
                    <a:pt x="680" y="2176"/>
                    <a:pt x="479" y="1944"/>
                  </a:cubicBezTo>
                  <a:cubicBezTo>
                    <a:pt x="309" y="1728"/>
                    <a:pt x="186" y="1466"/>
                    <a:pt x="140" y="1188"/>
                  </a:cubicBezTo>
                  <a:cubicBezTo>
                    <a:pt x="47" y="802"/>
                    <a:pt x="16" y="417"/>
                    <a:pt x="47" y="31"/>
                  </a:cubicBezTo>
                  <a:close/>
                  <a:moveTo>
                    <a:pt x="32" y="0"/>
                  </a:moveTo>
                  <a:cubicBezTo>
                    <a:pt x="1" y="401"/>
                    <a:pt x="32" y="802"/>
                    <a:pt x="124" y="1204"/>
                  </a:cubicBezTo>
                  <a:cubicBezTo>
                    <a:pt x="170" y="1466"/>
                    <a:pt x="278" y="1728"/>
                    <a:pt x="448" y="1960"/>
                  </a:cubicBezTo>
                  <a:cubicBezTo>
                    <a:pt x="680" y="2207"/>
                    <a:pt x="957" y="2392"/>
                    <a:pt x="1266" y="2500"/>
                  </a:cubicBezTo>
                  <a:cubicBezTo>
                    <a:pt x="1281" y="2500"/>
                    <a:pt x="1281" y="2484"/>
                    <a:pt x="1281" y="2484"/>
                  </a:cubicBezTo>
                  <a:cubicBezTo>
                    <a:pt x="1528" y="1929"/>
                    <a:pt x="1436" y="1281"/>
                    <a:pt x="1050" y="818"/>
                  </a:cubicBezTo>
                  <a:cubicBezTo>
                    <a:pt x="757" y="494"/>
                    <a:pt x="417" y="216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450025" y="2709550"/>
              <a:ext cx="28550" cy="55950"/>
            </a:xfrm>
            <a:custGeom>
              <a:avLst/>
              <a:gdLst/>
              <a:ahLst/>
              <a:cxnLst/>
              <a:rect l="l" t="t" r="r" b="b"/>
              <a:pathLst>
                <a:path w="1142" h="2238" extrusionOk="0">
                  <a:moveTo>
                    <a:pt x="16" y="0"/>
                  </a:moveTo>
                  <a:cubicBezTo>
                    <a:pt x="16" y="0"/>
                    <a:pt x="0" y="0"/>
                    <a:pt x="16" y="15"/>
                  </a:cubicBezTo>
                  <a:cubicBezTo>
                    <a:pt x="216" y="370"/>
                    <a:pt x="1111" y="2207"/>
                    <a:pt x="1111" y="2222"/>
                  </a:cubicBezTo>
                  <a:cubicBezTo>
                    <a:pt x="1126" y="2237"/>
                    <a:pt x="1126" y="2237"/>
                    <a:pt x="1126" y="2237"/>
                  </a:cubicBezTo>
                  <a:cubicBezTo>
                    <a:pt x="1142" y="2222"/>
                    <a:pt x="1142" y="2222"/>
                    <a:pt x="1142" y="2222"/>
                  </a:cubicBezTo>
                  <a:cubicBezTo>
                    <a:pt x="1126" y="2191"/>
                    <a:pt x="247" y="355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467750" y="2747725"/>
              <a:ext cx="12375" cy="12750"/>
            </a:xfrm>
            <a:custGeom>
              <a:avLst/>
              <a:gdLst/>
              <a:ahLst/>
              <a:cxnLst/>
              <a:rect l="l" t="t" r="r" b="b"/>
              <a:pathLst>
                <a:path w="495" h="510" extrusionOk="0">
                  <a:moveTo>
                    <a:pt x="78" y="1"/>
                  </a:moveTo>
                  <a:lnTo>
                    <a:pt x="1" y="494"/>
                  </a:lnTo>
                  <a:cubicBezTo>
                    <a:pt x="1" y="494"/>
                    <a:pt x="1" y="510"/>
                    <a:pt x="16" y="510"/>
                  </a:cubicBezTo>
                  <a:cubicBezTo>
                    <a:pt x="16" y="510"/>
                    <a:pt x="32" y="510"/>
                    <a:pt x="32" y="494"/>
                  </a:cubicBezTo>
                  <a:lnTo>
                    <a:pt x="93" y="32"/>
                  </a:lnTo>
                  <a:lnTo>
                    <a:pt x="479" y="294"/>
                  </a:lnTo>
                  <a:cubicBezTo>
                    <a:pt x="479" y="294"/>
                    <a:pt x="479" y="294"/>
                    <a:pt x="495" y="278"/>
                  </a:cubicBezTo>
                  <a:cubicBezTo>
                    <a:pt x="495" y="278"/>
                    <a:pt x="495" y="278"/>
                    <a:pt x="479" y="263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5458500" y="2731525"/>
              <a:ext cx="15450" cy="14675"/>
            </a:xfrm>
            <a:custGeom>
              <a:avLst/>
              <a:gdLst/>
              <a:ahLst/>
              <a:cxnLst/>
              <a:rect l="l" t="t" r="r" b="b"/>
              <a:pathLst>
                <a:path w="618" h="587" extrusionOk="0">
                  <a:moveTo>
                    <a:pt x="155" y="1"/>
                  </a:moveTo>
                  <a:cubicBezTo>
                    <a:pt x="139" y="1"/>
                    <a:pt x="139" y="1"/>
                    <a:pt x="124" y="16"/>
                  </a:cubicBezTo>
                  <a:lnTo>
                    <a:pt x="1" y="571"/>
                  </a:lnTo>
                  <a:cubicBezTo>
                    <a:pt x="1" y="571"/>
                    <a:pt x="16" y="587"/>
                    <a:pt x="16" y="587"/>
                  </a:cubicBezTo>
                  <a:cubicBezTo>
                    <a:pt x="31" y="587"/>
                    <a:pt x="31" y="571"/>
                    <a:pt x="31" y="571"/>
                  </a:cubicBezTo>
                  <a:lnTo>
                    <a:pt x="155" y="31"/>
                  </a:lnTo>
                  <a:lnTo>
                    <a:pt x="602" y="278"/>
                  </a:lnTo>
                  <a:cubicBezTo>
                    <a:pt x="618" y="278"/>
                    <a:pt x="618" y="278"/>
                    <a:pt x="618" y="263"/>
                  </a:cubicBezTo>
                  <a:cubicBezTo>
                    <a:pt x="618" y="263"/>
                    <a:pt x="618" y="247"/>
                    <a:pt x="618" y="247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5453875" y="2719575"/>
              <a:ext cx="10050" cy="8500"/>
            </a:xfrm>
            <a:custGeom>
              <a:avLst/>
              <a:gdLst/>
              <a:ahLst/>
              <a:cxnLst/>
              <a:rect l="l" t="t" r="r" b="b"/>
              <a:pathLst>
                <a:path w="402" h="340" extrusionOk="0">
                  <a:moveTo>
                    <a:pt x="62" y="0"/>
                  </a:moveTo>
                  <a:lnTo>
                    <a:pt x="0" y="324"/>
                  </a:lnTo>
                  <a:cubicBezTo>
                    <a:pt x="0" y="340"/>
                    <a:pt x="0" y="340"/>
                    <a:pt x="0" y="340"/>
                  </a:cubicBezTo>
                  <a:lnTo>
                    <a:pt x="16" y="340"/>
                  </a:lnTo>
                  <a:lnTo>
                    <a:pt x="78" y="31"/>
                  </a:lnTo>
                  <a:lnTo>
                    <a:pt x="386" y="170"/>
                  </a:lnTo>
                  <a:lnTo>
                    <a:pt x="402" y="170"/>
                  </a:lnTo>
                  <a:cubicBezTo>
                    <a:pt x="402" y="155"/>
                    <a:pt x="402" y="155"/>
                    <a:pt x="386" y="155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86" name="Google Shape;586;p7"/>
          <p:cNvGrpSpPr/>
          <p:nvPr/>
        </p:nvGrpSpPr>
        <p:grpSpPr>
          <a:xfrm>
            <a:off x="7047902" y="1766512"/>
            <a:ext cx="838522" cy="1937530"/>
            <a:chOff x="2936583" y="3029488"/>
            <a:chExt cx="518598" cy="1198226"/>
          </a:xfrm>
        </p:grpSpPr>
        <p:sp>
          <p:nvSpPr>
            <p:cNvPr id="587" name="Google Shape;587;p7"/>
            <p:cNvSpPr/>
            <p:nvPr/>
          </p:nvSpPr>
          <p:spPr>
            <a:xfrm>
              <a:off x="2936583" y="3029488"/>
              <a:ext cx="518598" cy="1057150"/>
            </a:xfrm>
            <a:custGeom>
              <a:avLst/>
              <a:gdLst/>
              <a:ahLst/>
              <a:cxnLst/>
              <a:rect l="l" t="t" r="r" b="b"/>
              <a:pathLst>
                <a:path w="19883" h="40531" extrusionOk="0">
                  <a:moveTo>
                    <a:pt x="13024" y="5687"/>
                  </a:moveTo>
                  <a:lnTo>
                    <a:pt x="11490" y="5687"/>
                  </a:lnTo>
                  <a:lnTo>
                    <a:pt x="13878" y="9478"/>
                  </a:lnTo>
                  <a:lnTo>
                    <a:pt x="11939" y="9478"/>
                  </a:lnTo>
                  <a:lnTo>
                    <a:pt x="14746" y="13906"/>
                  </a:lnTo>
                  <a:lnTo>
                    <a:pt x="12792" y="13906"/>
                  </a:lnTo>
                  <a:lnTo>
                    <a:pt x="15599" y="18348"/>
                  </a:lnTo>
                  <a:lnTo>
                    <a:pt x="13646" y="18348"/>
                  </a:lnTo>
                  <a:lnTo>
                    <a:pt x="16453" y="22790"/>
                  </a:lnTo>
                  <a:lnTo>
                    <a:pt x="14500" y="22790"/>
                  </a:lnTo>
                  <a:lnTo>
                    <a:pt x="17307" y="27218"/>
                  </a:lnTo>
                  <a:lnTo>
                    <a:pt x="15353" y="27218"/>
                  </a:lnTo>
                  <a:lnTo>
                    <a:pt x="18161" y="31660"/>
                  </a:lnTo>
                  <a:lnTo>
                    <a:pt x="16222" y="31660"/>
                  </a:lnTo>
                  <a:lnTo>
                    <a:pt x="19029" y="36102"/>
                  </a:lnTo>
                  <a:lnTo>
                    <a:pt x="17075" y="36102"/>
                  </a:lnTo>
                  <a:lnTo>
                    <a:pt x="19883" y="40530"/>
                  </a:lnTo>
                  <a:lnTo>
                    <a:pt x="1" y="40530"/>
                  </a:lnTo>
                  <a:lnTo>
                    <a:pt x="2663" y="36102"/>
                  </a:lnTo>
                  <a:lnTo>
                    <a:pt x="869" y="36102"/>
                  </a:lnTo>
                  <a:lnTo>
                    <a:pt x="3517" y="31660"/>
                  </a:lnTo>
                  <a:lnTo>
                    <a:pt x="1723" y="31660"/>
                  </a:lnTo>
                  <a:lnTo>
                    <a:pt x="4385" y="27218"/>
                  </a:lnTo>
                  <a:lnTo>
                    <a:pt x="2577" y="27218"/>
                  </a:lnTo>
                  <a:lnTo>
                    <a:pt x="5239" y="22790"/>
                  </a:lnTo>
                  <a:lnTo>
                    <a:pt x="3430" y="22790"/>
                  </a:lnTo>
                  <a:lnTo>
                    <a:pt x="6093" y="18348"/>
                  </a:lnTo>
                  <a:lnTo>
                    <a:pt x="4284" y="18348"/>
                  </a:lnTo>
                  <a:lnTo>
                    <a:pt x="6947" y="13906"/>
                  </a:lnTo>
                  <a:lnTo>
                    <a:pt x="5138" y="13906"/>
                  </a:lnTo>
                  <a:lnTo>
                    <a:pt x="7800" y="9478"/>
                  </a:lnTo>
                  <a:lnTo>
                    <a:pt x="6006" y="9478"/>
                  </a:lnTo>
                  <a:lnTo>
                    <a:pt x="8278" y="5687"/>
                  </a:lnTo>
                  <a:lnTo>
                    <a:pt x="6860" y="5687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3070379" y="3268788"/>
              <a:ext cx="250996" cy="958926"/>
            </a:xfrm>
            <a:custGeom>
              <a:avLst/>
              <a:gdLst/>
              <a:ahLst/>
              <a:cxnLst/>
              <a:rect l="l" t="t" r="r" b="b"/>
              <a:pathLst>
                <a:path w="11548" h="44119" extrusionOk="0">
                  <a:moveTo>
                    <a:pt x="6064" y="43714"/>
                  </a:moveTo>
                  <a:cubicBezTo>
                    <a:pt x="6064" y="44119"/>
                    <a:pt x="5456" y="44119"/>
                    <a:pt x="5456" y="43714"/>
                  </a:cubicBezTo>
                  <a:lnTo>
                    <a:pt x="5456" y="35162"/>
                  </a:lnTo>
                  <a:lnTo>
                    <a:pt x="189" y="31197"/>
                  </a:lnTo>
                  <a:cubicBezTo>
                    <a:pt x="30" y="31009"/>
                    <a:pt x="290" y="30734"/>
                    <a:pt x="478" y="30908"/>
                  </a:cubicBezTo>
                  <a:lnTo>
                    <a:pt x="5456" y="34583"/>
                  </a:lnTo>
                  <a:lnTo>
                    <a:pt x="5456" y="31559"/>
                  </a:lnTo>
                  <a:lnTo>
                    <a:pt x="174" y="26292"/>
                  </a:lnTo>
                  <a:cubicBezTo>
                    <a:pt x="1" y="26090"/>
                    <a:pt x="276" y="25815"/>
                    <a:pt x="464" y="25988"/>
                  </a:cubicBezTo>
                  <a:lnTo>
                    <a:pt x="5456" y="30980"/>
                  </a:lnTo>
                  <a:lnTo>
                    <a:pt x="5456" y="26437"/>
                  </a:lnTo>
                  <a:lnTo>
                    <a:pt x="1535" y="22516"/>
                  </a:lnTo>
                  <a:cubicBezTo>
                    <a:pt x="1346" y="22327"/>
                    <a:pt x="1621" y="22038"/>
                    <a:pt x="1824" y="22226"/>
                  </a:cubicBezTo>
                  <a:lnTo>
                    <a:pt x="5456" y="25858"/>
                  </a:lnTo>
                  <a:lnTo>
                    <a:pt x="5456" y="21315"/>
                  </a:lnTo>
                  <a:lnTo>
                    <a:pt x="2576" y="18435"/>
                  </a:lnTo>
                  <a:cubicBezTo>
                    <a:pt x="2417" y="18247"/>
                    <a:pt x="2678" y="17987"/>
                    <a:pt x="2866" y="18146"/>
                  </a:cubicBezTo>
                  <a:lnTo>
                    <a:pt x="5456" y="20736"/>
                  </a:lnTo>
                  <a:lnTo>
                    <a:pt x="5456" y="16192"/>
                  </a:lnTo>
                  <a:lnTo>
                    <a:pt x="3242" y="13978"/>
                  </a:lnTo>
                  <a:cubicBezTo>
                    <a:pt x="3068" y="13790"/>
                    <a:pt x="3343" y="13515"/>
                    <a:pt x="3531" y="13689"/>
                  </a:cubicBezTo>
                  <a:lnTo>
                    <a:pt x="5456" y="15614"/>
                  </a:lnTo>
                  <a:lnTo>
                    <a:pt x="5456" y="10694"/>
                  </a:lnTo>
                  <a:lnTo>
                    <a:pt x="3242" y="8480"/>
                  </a:lnTo>
                  <a:cubicBezTo>
                    <a:pt x="3068" y="8292"/>
                    <a:pt x="3343" y="8017"/>
                    <a:pt x="3531" y="8191"/>
                  </a:cubicBezTo>
                  <a:lnTo>
                    <a:pt x="5456" y="10115"/>
                  </a:lnTo>
                  <a:lnTo>
                    <a:pt x="5456" y="5789"/>
                  </a:lnTo>
                  <a:lnTo>
                    <a:pt x="4052" y="4399"/>
                  </a:lnTo>
                  <a:cubicBezTo>
                    <a:pt x="3835" y="4197"/>
                    <a:pt x="4154" y="3879"/>
                    <a:pt x="4342" y="4110"/>
                  </a:cubicBezTo>
                  <a:lnTo>
                    <a:pt x="5456" y="5210"/>
                  </a:lnTo>
                  <a:lnTo>
                    <a:pt x="5456" y="406"/>
                  </a:lnTo>
                  <a:cubicBezTo>
                    <a:pt x="5456" y="1"/>
                    <a:pt x="6064" y="1"/>
                    <a:pt x="6064" y="406"/>
                  </a:cubicBezTo>
                  <a:lnTo>
                    <a:pt x="6064" y="5210"/>
                  </a:lnTo>
                  <a:lnTo>
                    <a:pt x="7062" y="4197"/>
                  </a:lnTo>
                  <a:cubicBezTo>
                    <a:pt x="7265" y="4038"/>
                    <a:pt x="7525" y="4298"/>
                    <a:pt x="7351" y="4486"/>
                  </a:cubicBezTo>
                  <a:lnTo>
                    <a:pt x="6064" y="5789"/>
                  </a:lnTo>
                  <a:lnTo>
                    <a:pt x="6064" y="10115"/>
                  </a:lnTo>
                  <a:lnTo>
                    <a:pt x="7988" y="8191"/>
                  </a:lnTo>
                  <a:cubicBezTo>
                    <a:pt x="8176" y="8017"/>
                    <a:pt x="8437" y="8292"/>
                    <a:pt x="8278" y="8480"/>
                  </a:cubicBezTo>
                  <a:lnTo>
                    <a:pt x="6064" y="10694"/>
                  </a:lnTo>
                  <a:lnTo>
                    <a:pt x="6064" y="15614"/>
                  </a:lnTo>
                  <a:lnTo>
                    <a:pt x="7988" y="13689"/>
                  </a:lnTo>
                  <a:cubicBezTo>
                    <a:pt x="8176" y="13515"/>
                    <a:pt x="8451" y="13790"/>
                    <a:pt x="8278" y="13978"/>
                  </a:cubicBezTo>
                  <a:lnTo>
                    <a:pt x="6064" y="16192"/>
                  </a:lnTo>
                  <a:lnTo>
                    <a:pt x="6064" y="20736"/>
                  </a:lnTo>
                  <a:lnTo>
                    <a:pt x="8480" y="18305"/>
                  </a:lnTo>
                  <a:cubicBezTo>
                    <a:pt x="8683" y="18131"/>
                    <a:pt x="8958" y="18406"/>
                    <a:pt x="8769" y="18594"/>
                  </a:cubicBezTo>
                  <a:lnTo>
                    <a:pt x="6064" y="21315"/>
                  </a:lnTo>
                  <a:lnTo>
                    <a:pt x="6064" y="25858"/>
                  </a:lnTo>
                  <a:lnTo>
                    <a:pt x="9536" y="22385"/>
                  </a:lnTo>
                  <a:cubicBezTo>
                    <a:pt x="9724" y="22212"/>
                    <a:pt x="9999" y="22487"/>
                    <a:pt x="9826" y="22675"/>
                  </a:cubicBezTo>
                  <a:lnTo>
                    <a:pt x="6064" y="26437"/>
                  </a:lnTo>
                  <a:lnTo>
                    <a:pt x="6064" y="30980"/>
                  </a:lnTo>
                  <a:lnTo>
                    <a:pt x="11056" y="25988"/>
                  </a:lnTo>
                  <a:cubicBezTo>
                    <a:pt x="11244" y="25786"/>
                    <a:pt x="11548" y="26090"/>
                    <a:pt x="11345" y="26278"/>
                  </a:cubicBezTo>
                  <a:lnTo>
                    <a:pt x="6064" y="31559"/>
                  </a:lnTo>
                  <a:lnTo>
                    <a:pt x="6064" y="34583"/>
                  </a:lnTo>
                  <a:lnTo>
                    <a:pt x="10578" y="31168"/>
                  </a:lnTo>
                  <a:cubicBezTo>
                    <a:pt x="10766" y="30995"/>
                    <a:pt x="11041" y="31270"/>
                    <a:pt x="10868" y="31458"/>
                  </a:cubicBezTo>
                  <a:lnTo>
                    <a:pt x="6064" y="35162"/>
                  </a:lnTo>
                  <a:lnTo>
                    <a:pt x="6064" y="437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"/>
          <p:cNvSpPr/>
          <p:nvPr/>
        </p:nvSpPr>
        <p:spPr>
          <a:xfrm>
            <a:off x="0" y="1635125"/>
            <a:ext cx="5507990" cy="2952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94" name="Google Shape;594;p8"/>
          <p:cNvGrpSpPr/>
          <p:nvPr/>
        </p:nvGrpSpPr>
        <p:grpSpPr>
          <a:xfrm>
            <a:off x="5796102" y="971313"/>
            <a:ext cx="3291138" cy="3199988"/>
            <a:chOff x="1689750" y="357800"/>
            <a:chExt cx="5216575" cy="5072100"/>
          </a:xfrm>
        </p:grpSpPr>
        <p:sp>
          <p:nvSpPr>
            <p:cNvPr id="595" name="Google Shape;595;p8"/>
            <p:cNvSpPr/>
            <p:nvPr/>
          </p:nvSpPr>
          <p:spPr>
            <a:xfrm>
              <a:off x="5754975" y="4355450"/>
              <a:ext cx="273975" cy="302850"/>
            </a:xfrm>
            <a:custGeom>
              <a:avLst/>
              <a:gdLst/>
              <a:ahLst/>
              <a:cxnLst/>
              <a:rect l="l" t="t" r="r" b="b"/>
              <a:pathLst>
                <a:path w="10959" h="12114" extrusionOk="0">
                  <a:moveTo>
                    <a:pt x="7321" y="1"/>
                  </a:moveTo>
                  <a:lnTo>
                    <a:pt x="0" y="2885"/>
                  </a:lnTo>
                  <a:lnTo>
                    <a:pt x="3683" y="12113"/>
                  </a:lnTo>
                  <a:lnTo>
                    <a:pt x="10959" y="9274"/>
                  </a:lnTo>
                  <a:lnTo>
                    <a:pt x="7321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625200" y="4587275"/>
              <a:ext cx="461450" cy="373825"/>
            </a:xfrm>
            <a:custGeom>
              <a:avLst/>
              <a:gdLst/>
              <a:ahLst/>
              <a:cxnLst/>
              <a:rect l="l" t="t" r="r" b="b"/>
              <a:pathLst>
                <a:path w="18458" h="14953" extrusionOk="0">
                  <a:moveTo>
                    <a:pt x="16150" y="1"/>
                  </a:moveTo>
                  <a:lnTo>
                    <a:pt x="8874" y="2840"/>
                  </a:lnTo>
                  <a:lnTo>
                    <a:pt x="0" y="14953"/>
                  </a:lnTo>
                  <a:lnTo>
                    <a:pt x="18457" y="5680"/>
                  </a:lnTo>
                  <a:lnTo>
                    <a:pt x="1615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52400" y="4640525"/>
              <a:ext cx="62150" cy="53200"/>
            </a:xfrm>
            <a:custGeom>
              <a:avLst/>
              <a:gdLst/>
              <a:ahLst/>
              <a:cxnLst/>
              <a:rect l="l" t="t" r="r" b="b"/>
              <a:pathLst>
                <a:path w="2486" h="2128" extrusionOk="0">
                  <a:moveTo>
                    <a:pt x="1420" y="1"/>
                  </a:moveTo>
                  <a:cubicBezTo>
                    <a:pt x="444" y="1"/>
                    <a:pt x="1" y="1154"/>
                    <a:pt x="666" y="1820"/>
                  </a:cubicBezTo>
                  <a:cubicBezTo>
                    <a:pt x="879" y="2033"/>
                    <a:pt x="1137" y="2127"/>
                    <a:pt x="1392" y="2127"/>
                  </a:cubicBezTo>
                  <a:cubicBezTo>
                    <a:pt x="1932" y="2127"/>
                    <a:pt x="2455" y="1699"/>
                    <a:pt x="2485" y="1065"/>
                  </a:cubicBezTo>
                  <a:cubicBezTo>
                    <a:pt x="2485" y="489"/>
                    <a:pt x="1997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625200" y="4729250"/>
              <a:ext cx="469200" cy="254825"/>
            </a:xfrm>
            <a:custGeom>
              <a:avLst/>
              <a:gdLst/>
              <a:ahLst/>
              <a:cxnLst/>
              <a:rect l="l" t="t" r="r" b="b"/>
              <a:pathLst>
                <a:path w="18768" h="10193" extrusionOk="0">
                  <a:moveTo>
                    <a:pt x="18457" y="1"/>
                  </a:moveTo>
                  <a:lnTo>
                    <a:pt x="0" y="9274"/>
                  </a:lnTo>
                  <a:cubicBezTo>
                    <a:pt x="192" y="9848"/>
                    <a:pt x="704" y="10193"/>
                    <a:pt x="1241" y="10193"/>
                  </a:cubicBezTo>
                  <a:cubicBezTo>
                    <a:pt x="1451" y="10193"/>
                    <a:pt x="1664" y="10140"/>
                    <a:pt x="1864" y="10028"/>
                  </a:cubicBezTo>
                  <a:lnTo>
                    <a:pt x="17659" y="2131"/>
                  </a:lnTo>
                  <a:cubicBezTo>
                    <a:pt x="18413" y="1731"/>
                    <a:pt x="18768" y="844"/>
                    <a:pt x="18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796550" y="4689925"/>
              <a:ext cx="78225" cy="42700"/>
            </a:xfrm>
            <a:custGeom>
              <a:avLst/>
              <a:gdLst/>
              <a:ahLst/>
              <a:cxnLst/>
              <a:rect l="l" t="t" r="r" b="b"/>
              <a:pathLst>
                <a:path w="3129" h="1708" extrusionOk="0">
                  <a:moveTo>
                    <a:pt x="139" y="0"/>
                  </a:moveTo>
                  <a:cubicBezTo>
                    <a:pt x="44" y="0"/>
                    <a:pt x="1" y="161"/>
                    <a:pt x="112" y="199"/>
                  </a:cubicBezTo>
                  <a:lnTo>
                    <a:pt x="2907" y="1707"/>
                  </a:lnTo>
                  <a:lnTo>
                    <a:pt x="2951" y="1707"/>
                  </a:lnTo>
                  <a:cubicBezTo>
                    <a:pt x="3084" y="1707"/>
                    <a:pt x="3129" y="1530"/>
                    <a:pt x="3040" y="1485"/>
                  </a:cubicBezTo>
                  <a:lnTo>
                    <a:pt x="201" y="21"/>
                  </a:lnTo>
                  <a:cubicBezTo>
                    <a:pt x="179" y="7"/>
                    <a:pt x="158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763850" y="4725200"/>
              <a:ext cx="76550" cy="42900"/>
            </a:xfrm>
            <a:custGeom>
              <a:avLst/>
              <a:gdLst/>
              <a:ahLst/>
              <a:cxnLst/>
              <a:rect l="l" t="t" r="r" b="b"/>
              <a:pathLst>
                <a:path w="3062" h="1716" extrusionOk="0">
                  <a:moveTo>
                    <a:pt x="87" y="1"/>
                  </a:moveTo>
                  <a:cubicBezTo>
                    <a:pt x="52" y="1"/>
                    <a:pt x="26" y="22"/>
                    <a:pt x="0" y="74"/>
                  </a:cubicBezTo>
                  <a:cubicBezTo>
                    <a:pt x="0" y="119"/>
                    <a:pt x="0" y="163"/>
                    <a:pt x="44" y="207"/>
                  </a:cubicBezTo>
                  <a:lnTo>
                    <a:pt x="2884" y="1716"/>
                  </a:lnTo>
                  <a:lnTo>
                    <a:pt x="2928" y="1716"/>
                  </a:lnTo>
                  <a:cubicBezTo>
                    <a:pt x="3017" y="1716"/>
                    <a:pt x="3061" y="1538"/>
                    <a:pt x="2973" y="1494"/>
                  </a:cubicBezTo>
                  <a:lnTo>
                    <a:pt x="178" y="30"/>
                  </a:lnTo>
                  <a:cubicBezTo>
                    <a:pt x="141" y="12"/>
                    <a:pt x="112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729450" y="4760700"/>
              <a:ext cx="77675" cy="42900"/>
            </a:xfrm>
            <a:custGeom>
              <a:avLst/>
              <a:gdLst/>
              <a:ahLst/>
              <a:cxnLst/>
              <a:rect l="l" t="t" r="r" b="b"/>
              <a:pathLst>
                <a:path w="3107" h="1716" extrusionOk="0">
                  <a:moveTo>
                    <a:pt x="110" y="1"/>
                  </a:moveTo>
                  <a:cubicBezTo>
                    <a:pt x="75" y="1"/>
                    <a:pt x="45" y="22"/>
                    <a:pt x="45" y="74"/>
                  </a:cubicBezTo>
                  <a:cubicBezTo>
                    <a:pt x="1" y="118"/>
                    <a:pt x="1" y="163"/>
                    <a:pt x="89" y="207"/>
                  </a:cubicBezTo>
                  <a:lnTo>
                    <a:pt x="2885" y="1671"/>
                  </a:lnTo>
                  <a:cubicBezTo>
                    <a:pt x="2885" y="1716"/>
                    <a:pt x="2929" y="1716"/>
                    <a:pt x="2929" y="1716"/>
                  </a:cubicBezTo>
                  <a:cubicBezTo>
                    <a:pt x="3062" y="1716"/>
                    <a:pt x="3106" y="1538"/>
                    <a:pt x="2973" y="1494"/>
                  </a:cubicBezTo>
                  <a:lnTo>
                    <a:pt x="178" y="30"/>
                  </a:lnTo>
                  <a:cubicBezTo>
                    <a:pt x="160" y="11"/>
                    <a:pt x="134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6214175" y="4470825"/>
              <a:ext cx="260675" cy="296175"/>
            </a:xfrm>
            <a:custGeom>
              <a:avLst/>
              <a:gdLst/>
              <a:ahLst/>
              <a:cxnLst/>
              <a:rect l="l" t="t" r="r" b="b"/>
              <a:pathLst>
                <a:path w="10427" h="11847" extrusionOk="0">
                  <a:moveTo>
                    <a:pt x="7543" y="0"/>
                  </a:moveTo>
                  <a:lnTo>
                    <a:pt x="0" y="2307"/>
                  </a:lnTo>
                  <a:lnTo>
                    <a:pt x="2929" y="11846"/>
                  </a:lnTo>
                  <a:lnTo>
                    <a:pt x="10427" y="9539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6042250" y="4709300"/>
              <a:ext cx="479200" cy="341650"/>
            </a:xfrm>
            <a:custGeom>
              <a:avLst/>
              <a:gdLst/>
              <a:ahLst/>
              <a:cxnLst/>
              <a:rect l="l" t="t" r="r" b="b"/>
              <a:pathLst>
                <a:path w="19168" h="13666" extrusionOk="0">
                  <a:moveTo>
                    <a:pt x="17304" y="0"/>
                  </a:moveTo>
                  <a:lnTo>
                    <a:pt x="9806" y="2307"/>
                  </a:lnTo>
                  <a:lnTo>
                    <a:pt x="0" y="13666"/>
                  </a:lnTo>
                  <a:lnTo>
                    <a:pt x="19167" y="5901"/>
                  </a:lnTo>
                  <a:lnTo>
                    <a:pt x="1730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6397200" y="4759500"/>
              <a:ext cx="59925" cy="53175"/>
            </a:xfrm>
            <a:custGeom>
              <a:avLst/>
              <a:gdLst/>
              <a:ahLst/>
              <a:cxnLst/>
              <a:rect l="l" t="t" r="r" b="b"/>
              <a:pathLst>
                <a:path w="2397" h="2127" extrusionOk="0">
                  <a:moveTo>
                    <a:pt x="1167" y="0"/>
                  </a:moveTo>
                  <a:cubicBezTo>
                    <a:pt x="924" y="0"/>
                    <a:pt x="681" y="81"/>
                    <a:pt x="488" y="255"/>
                  </a:cubicBezTo>
                  <a:cubicBezTo>
                    <a:pt x="45" y="654"/>
                    <a:pt x="0" y="1320"/>
                    <a:pt x="399" y="1764"/>
                  </a:cubicBezTo>
                  <a:cubicBezTo>
                    <a:pt x="591" y="2003"/>
                    <a:pt x="873" y="2126"/>
                    <a:pt x="1161" y="2126"/>
                  </a:cubicBezTo>
                  <a:cubicBezTo>
                    <a:pt x="1408" y="2126"/>
                    <a:pt x="1659" y="2036"/>
                    <a:pt x="1864" y="1852"/>
                  </a:cubicBezTo>
                  <a:cubicBezTo>
                    <a:pt x="2352" y="1497"/>
                    <a:pt x="2396" y="832"/>
                    <a:pt x="1997" y="388"/>
                  </a:cubicBezTo>
                  <a:cubicBezTo>
                    <a:pt x="1796" y="138"/>
                    <a:pt x="1482" y="0"/>
                    <a:pt x="1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6042250" y="4856825"/>
              <a:ext cx="485850" cy="219475"/>
            </a:xfrm>
            <a:custGeom>
              <a:avLst/>
              <a:gdLst/>
              <a:ahLst/>
              <a:cxnLst/>
              <a:rect l="l" t="t" r="r" b="b"/>
              <a:pathLst>
                <a:path w="19434" h="8779" extrusionOk="0">
                  <a:moveTo>
                    <a:pt x="19167" y="0"/>
                  </a:moveTo>
                  <a:lnTo>
                    <a:pt x="0" y="7765"/>
                  </a:lnTo>
                  <a:cubicBezTo>
                    <a:pt x="176" y="8397"/>
                    <a:pt x="740" y="8779"/>
                    <a:pt x="1342" y="8779"/>
                  </a:cubicBezTo>
                  <a:cubicBezTo>
                    <a:pt x="1501" y="8779"/>
                    <a:pt x="1662" y="8752"/>
                    <a:pt x="1820" y="8696"/>
                  </a:cubicBezTo>
                  <a:lnTo>
                    <a:pt x="18191" y="2041"/>
                  </a:lnTo>
                  <a:cubicBezTo>
                    <a:pt x="18990" y="1686"/>
                    <a:pt x="19434" y="799"/>
                    <a:pt x="19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6235250" y="4793975"/>
              <a:ext cx="74350" cy="48450"/>
            </a:xfrm>
            <a:custGeom>
              <a:avLst/>
              <a:gdLst/>
              <a:ahLst/>
              <a:cxnLst/>
              <a:rect l="l" t="t" r="r" b="b"/>
              <a:pathLst>
                <a:path w="2974" h="1938" extrusionOk="0">
                  <a:moveTo>
                    <a:pt x="132" y="1"/>
                  </a:moveTo>
                  <a:cubicBezTo>
                    <a:pt x="97" y="1"/>
                    <a:pt x="71" y="22"/>
                    <a:pt x="45" y="74"/>
                  </a:cubicBezTo>
                  <a:cubicBezTo>
                    <a:pt x="0" y="118"/>
                    <a:pt x="45" y="163"/>
                    <a:pt x="89" y="207"/>
                  </a:cubicBezTo>
                  <a:lnTo>
                    <a:pt x="2751" y="1893"/>
                  </a:lnTo>
                  <a:cubicBezTo>
                    <a:pt x="2796" y="1938"/>
                    <a:pt x="2796" y="1938"/>
                    <a:pt x="2840" y="1938"/>
                  </a:cubicBezTo>
                  <a:cubicBezTo>
                    <a:pt x="2929" y="1938"/>
                    <a:pt x="2973" y="1804"/>
                    <a:pt x="2884" y="1716"/>
                  </a:cubicBezTo>
                  <a:lnTo>
                    <a:pt x="222" y="30"/>
                  </a:lnTo>
                  <a:cubicBezTo>
                    <a:pt x="186" y="11"/>
                    <a:pt x="156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6198075" y="4826350"/>
              <a:ext cx="74900" cy="48250"/>
            </a:xfrm>
            <a:custGeom>
              <a:avLst/>
              <a:gdLst/>
              <a:ahLst/>
              <a:cxnLst/>
              <a:rect l="l" t="t" r="r" b="b"/>
              <a:pathLst>
                <a:path w="2996" h="1930" extrusionOk="0">
                  <a:moveTo>
                    <a:pt x="155" y="1"/>
                  </a:moveTo>
                  <a:cubicBezTo>
                    <a:pt x="76" y="1"/>
                    <a:pt x="1" y="162"/>
                    <a:pt x="112" y="199"/>
                  </a:cubicBezTo>
                  <a:lnTo>
                    <a:pt x="2774" y="1929"/>
                  </a:lnTo>
                  <a:lnTo>
                    <a:pt x="2863" y="1929"/>
                  </a:lnTo>
                  <a:cubicBezTo>
                    <a:pt x="2952" y="1929"/>
                    <a:pt x="2996" y="1796"/>
                    <a:pt x="2907" y="1752"/>
                  </a:cubicBezTo>
                  <a:lnTo>
                    <a:pt x="201" y="21"/>
                  </a:lnTo>
                  <a:cubicBezTo>
                    <a:pt x="186" y="7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6161575" y="4859550"/>
              <a:ext cx="74800" cy="48325"/>
            </a:xfrm>
            <a:custGeom>
              <a:avLst/>
              <a:gdLst/>
              <a:ahLst/>
              <a:cxnLst/>
              <a:rect l="l" t="t" r="r" b="b"/>
              <a:pathLst>
                <a:path w="2992" h="1933" extrusionOk="0">
                  <a:moveTo>
                    <a:pt x="143" y="0"/>
                  </a:moveTo>
                  <a:cubicBezTo>
                    <a:pt x="67" y="0"/>
                    <a:pt x="0" y="130"/>
                    <a:pt x="108" y="202"/>
                  </a:cubicBezTo>
                  <a:lnTo>
                    <a:pt x="2770" y="1888"/>
                  </a:lnTo>
                  <a:cubicBezTo>
                    <a:pt x="2814" y="1888"/>
                    <a:pt x="2814" y="1932"/>
                    <a:pt x="2814" y="1932"/>
                  </a:cubicBezTo>
                  <a:cubicBezTo>
                    <a:pt x="2947" y="1932"/>
                    <a:pt x="2992" y="1755"/>
                    <a:pt x="2903" y="1710"/>
                  </a:cubicBezTo>
                  <a:lnTo>
                    <a:pt x="197" y="24"/>
                  </a:lnTo>
                  <a:cubicBezTo>
                    <a:pt x="180" y="7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32425" y="2621775"/>
              <a:ext cx="560175" cy="2035425"/>
            </a:xfrm>
            <a:custGeom>
              <a:avLst/>
              <a:gdLst/>
              <a:ahLst/>
              <a:cxnLst/>
              <a:rect l="l" t="t" r="r" b="b"/>
              <a:pathLst>
                <a:path w="22407" h="81417" extrusionOk="0">
                  <a:moveTo>
                    <a:pt x="7144" y="1"/>
                  </a:moveTo>
                  <a:lnTo>
                    <a:pt x="800" y="38601"/>
                  </a:lnTo>
                  <a:cubicBezTo>
                    <a:pt x="1" y="43481"/>
                    <a:pt x="400" y="48451"/>
                    <a:pt x="1953" y="53154"/>
                  </a:cubicBezTo>
                  <a:lnTo>
                    <a:pt x="11448" y="81416"/>
                  </a:lnTo>
                  <a:lnTo>
                    <a:pt x="21342" y="78710"/>
                  </a:lnTo>
                  <a:lnTo>
                    <a:pt x="14421" y="46010"/>
                  </a:lnTo>
                  <a:lnTo>
                    <a:pt x="20810" y="21963"/>
                  </a:lnTo>
                  <a:cubicBezTo>
                    <a:pt x="22407" y="16062"/>
                    <a:pt x="22318" y="9850"/>
                    <a:pt x="20588" y="3994"/>
                  </a:cubicBezTo>
                  <a:lnTo>
                    <a:pt x="193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375625" y="2621775"/>
              <a:ext cx="817500" cy="1934475"/>
            </a:xfrm>
            <a:custGeom>
              <a:avLst/>
              <a:gdLst/>
              <a:ahLst/>
              <a:cxnLst/>
              <a:rect l="l" t="t" r="r" b="b"/>
              <a:pathLst>
                <a:path w="32700" h="77379" extrusionOk="0">
                  <a:moveTo>
                    <a:pt x="19877" y="1"/>
                  </a:moveTo>
                  <a:lnTo>
                    <a:pt x="3905" y="26755"/>
                  </a:lnTo>
                  <a:cubicBezTo>
                    <a:pt x="488" y="32478"/>
                    <a:pt x="0" y="39444"/>
                    <a:pt x="2574" y="45567"/>
                  </a:cubicBezTo>
                  <a:lnTo>
                    <a:pt x="15973" y="77379"/>
                  </a:lnTo>
                  <a:lnTo>
                    <a:pt x="25157" y="73607"/>
                  </a:lnTo>
                  <a:lnTo>
                    <a:pt x="14908" y="40109"/>
                  </a:lnTo>
                  <a:cubicBezTo>
                    <a:pt x="14553" y="39045"/>
                    <a:pt x="14775" y="37891"/>
                    <a:pt x="15485" y="37004"/>
                  </a:cubicBezTo>
                  <a:lnTo>
                    <a:pt x="30348" y="18280"/>
                  </a:lnTo>
                  <a:cubicBezTo>
                    <a:pt x="31856" y="16373"/>
                    <a:pt x="32699" y="14021"/>
                    <a:pt x="32699" y="11581"/>
                  </a:cubicBezTo>
                  <a:lnTo>
                    <a:pt x="326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323500" y="1947400"/>
              <a:ext cx="288400" cy="665650"/>
            </a:xfrm>
            <a:custGeom>
              <a:avLst/>
              <a:gdLst/>
              <a:ahLst/>
              <a:cxnLst/>
              <a:rect l="l" t="t" r="r" b="b"/>
              <a:pathLst>
                <a:path w="11536" h="26626" extrusionOk="0">
                  <a:moveTo>
                    <a:pt x="8164" y="0"/>
                  </a:moveTo>
                  <a:lnTo>
                    <a:pt x="0" y="1154"/>
                  </a:lnTo>
                  <a:lnTo>
                    <a:pt x="3106" y="23116"/>
                  </a:lnTo>
                  <a:cubicBezTo>
                    <a:pt x="3387" y="25126"/>
                    <a:pt x="5126" y="26626"/>
                    <a:pt x="7100" y="26626"/>
                  </a:cubicBezTo>
                  <a:cubicBezTo>
                    <a:pt x="7305" y="26626"/>
                    <a:pt x="7512" y="26610"/>
                    <a:pt x="7720" y="26576"/>
                  </a:cubicBezTo>
                  <a:cubicBezTo>
                    <a:pt x="9983" y="26266"/>
                    <a:pt x="11536" y="24225"/>
                    <a:pt x="11225" y="21962"/>
                  </a:cubicBezTo>
                  <a:lnTo>
                    <a:pt x="8164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294650" y="1715500"/>
              <a:ext cx="232950" cy="260750"/>
            </a:xfrm>
            <a:custGeom>
              <a:avLst/>
              <a:gdLst/>
              <a:ahLst/>
              <a:cxnLst/>
              <a:rect l="l" t="t" r="r" b="b"/>
              <a:pathLst>
                <a:path w="9318" h="10430" extrusionOk="0">
                  <a:moveTo>
                    <a:pt x="4781" y="1"/>
                  </a:moveTo>
                  <a:cubicBezTo>
                    <a:pt x="4770" y="1"/>
                    <a:pt x="4759" y="2"/>
                    <a:pt x="4748" y="3"/>
                  </a:cubicBezTo>
                  <a:cubicBezTo>
                    <a:pt x="3727" y="136"/>
                    <a:pt x="4526" y="5993"/>
                    <a:pt x="4526" y="5993"/>
                  </a:cubicBezTo>
                  <a:cubicBezTo>
                    <a:pt x="4526" y="5993"/>
                    <a:pt x="3443" y="489"/>
                    <a:pt x="2432" y="489"/>
                  </a:cubicBezTo>
                  <a:cubicBezTo>
                    <a:pt x="2420" y="489"/>
                    <a:pt x="2408" y="490"/>
                    <a:pt x="2396" y="491"/>
                  </a:cubicBezTo>
                  <a:cubicBezTo>
                    <a:pt x="1465" y="624"/>
                    <a:pt x="2396" y="6303"/>
                    <a:pt x="2396" y="6303"/>
                  </a:cubicBezTo>
                  <a:cubicBezTo>
                    <a:pt x="1498" y="2559"/>
                    <a:pt x="720" y="1383"/>
                    <a:pt x="310" y="1383"/>
                  </a:cubicBezTo>
                  <a:cubicBezTo>
                    <a:pt x="113" y="1383"/>
                    <a:pt x="0" y="1655"/>
                    <a:pt x="0" y="2044"/>
                  </a:cubicBezTo>
                  <a:cubicBezTo>
                    <a:pt x="0" y="3553"/>
                    <a:pt x="1154" y="10430"/>
                    <a:pt x="1154" y="10430"/>
                  </a:cubicBezTo>
                  <a:lnTo>
                    <a:pt x="9318" y="9276"/>
                  </a:lnTo>
                  <a:cubicBezTo>
                    <a:pt x="9318" y="9276"/>
                    <a:pt x="8291" y="82"/>
                    <a:pt x="7120" y="82"/>
                  </a:cubicBezTo>
                  <a:cubicBezTo>
                    <a:pt x="7099" y="82"/>
                    <a:pt x="7077" y="85"/>
                    <a:pt x="7055" y="92"/>
                  </a:cubicBezTo>
                  <a:cubicBezTo>
                    <a:pt x="6079" y="358"/>
                    <a:pt x="6877" y="5638"/>
                    <a:pt x="6877" y="5638"/>
                  </a:cubicBezTo>
                  <a:cubicBezTo>
                    <a:pt x="6877" y="5638"/>
                    <a:pt x="5750" y="1"/>
                    <a:pt x="4781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502075" y="1831350"/>
              <a:ext cx="76550" cy="123825"/>
            </a:xfrm>
            <a:custGeom>
              <a:avLst/>
              <a:gdLst/>
              <a:ahLst/>
              <a:cxnLst/>
              <a:rect l="l" t="t" r="r" b="b"/>
              <a:pathLst>
                <a:path w="3062" h="4953" extrusionOk="0">
                  <a:moveTo>
                    <a:pt x="2207" y="1"/>
                  </a:moveTo>
                  <a:cubicBezTo>
                    <a:pt x="1499" y="1"/>
                    <a:pt x="0" y="2157"/>
                    <a:pt x="0" y="2157"/>
                  </a:cubicBezTo>
                  <a:lnTo>
                    <a:pt x="843" y="4953"/>
                  </a:lnTo>
                  <a:cubicBezTo>
                    <a:pt x="843" y="4953"/>
                    <a:pt x="3062" y="738"/>
                    <a:pt x="2396" y="72"/>
                  </a:cubicBezTo>
                  <a:cubicBezTo>
                    <a:pt x="2343" y="23"/>
                    <a:pt x="2279" y="1"/>
                    <a:pt x="2207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6250775" y="2116000"/>
              <a:ext cx="620075" cy="520100"/>
            </a:xfrm>
            <a:custGeom>
              <a:avLst/>
              <a:gdLst/>
              <a:ahLst/>
              <a:cxnLst/>
              <a:rect l="l" t="t" r="r" b="b"/>
              <a:pathLst>
                <a:path w="24803" h="20804" extrusionOk="0">
                  <a:moveTo>
                    <a:pt x="4970" y="0"/>
                  </a:moveTo>
                  <a:lnTo>
                    <a:pt x="1" y="6566"/>
                  </a:lnTo>
                  <a:lnTo>
                    <a:pt x="17703" y="19966"/>
                  </a:lnTo>
                  <a:cubicBezTo>
                    <a:pt x="18432" y="20530"/>
                    <a:pt x="19302" y="20803"/>
                    <a:pt x="20167" y="20803"/>
                  </a:cubicBezTo>
                  <a:cubicBezTo>
                    <a:pt x="21410" y="20803"/>
                    <a:pt x="22642" y="20240"/>
                    <a:pt x="23427" y="19167"/>
                  </a:cubicBezTo>
                  <a:cubicBezTo>
                    <a:pt x="24802" y="17348"/>
                    <a:pt x="24447" y="14775"/>
                    <a:pt x="22628" y="13399"/>
                  </a:cubicBezTo>
                  <a:lnTo>
                    <a:pt x="4970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6070950" y="1990300"/>
              <a:ext cx="304075" cy="289875"/>
            </a:xfrm>
            <a:custGeom>
              <a:avLst/>
              <a:gdLst/>
              <a:ahLst/>
              <a:cxnLst/>
              <a:rect l="l" t="t" r="r" b="b"/>
              <a:pathLst>
                <a:path w="12163" h="11595" extrusionOk="0">
                  <a:moveTo>
                    <a:pt x="4397" y="1"/>
                  </a:moveTo>
                  <a:cubicBezTo>
                    <a:pt x="4248" y="1"/>
                    <a:pt x="4142" y="47"/>
                    <a:pt x="4088" y="148"/>
                  </a:cubicBezTo>
                  <a:cubicBezTo>
                    <a:pt x="3600" y="991"/>
                    <a:pt x="7903" y="4185"/>
                    <a:pt x="7903" y="4185"/>
                  </a:cubicBezTo>
                  <a:cubicBezTo>
                    <a:pt x="7903" y="4185"/>
                    <a:pt x="4024" y="1575"/>
                    <a:pt x="2743" y="1575"/>
                  </a:cubicBezTo>
                  <a:cubicBezTo>
                    <a:pt x="2587" y="1575"/>
                    <a:pt x="2469" y="1614"/>
                    <a:pt x="2402" y="1700"/>
                  </a:cubicBezTo>
                  <a:cubicBezTo>
                    <a:pt x="1781" y="2499"/>
                    <a:pt x="6484" y="6048"/>
                    <a:pt x="6484" y="6048"/>
                  </a:cubicBezTo>
                  <a:cubicBezTo>
                    <a:pt x="6484" y="6048"/>
                    <a:pt x="2709" y="3567"/>
                    <a:pt x="1426" y="3567"/>
                  </a:cubicBezTo>
                  <a:cubicBezTo>
                    <a:pt x="1263" y="3567"/>
                    <a:pt x="1141" y="3607"/>
                    <a:pt x="1071" y="3697"/>
                  </a:cubicBezTo>
                  <a:cubicBezTo>
                    <a:pt x="494" y="4451"/>
                    <a:pt x="5153" y="7823"/>
                    <a:pt x="5153" y="7823"/>
                  </a:cubicBezTo>
                  <a:cubicBezTo>
                    <a:pt x="2577" y="6216"/>
                    <a:pt x="1171" y="5704"/>
                    <a:pt x="548" y="5704"/>
                  </a:cubicBezTo>
                  <a:cubicBezTo>
                    <a:pt x="1" y="5704"/>
                    <a:pt x="56" y="6098"/>
                    <a:pt x="450" y="6492"/>
                  </a:cubicBezTo>
                  <a:cubicBezTo>
                    <a:pt x="1514" y="7557"/>
                    <a:pt x="7194" y="11594"/>
                    <a:pt x="7194" y="11594"/>
                  </a:cubicBezTo>
                  <a:lnTo>
                    <a:pt x="12163" y="5028"/>
                  </a:lnTo>
                  <a:cubicBezTo>
                    <a:pt x="12163" y="5028"/>
                    <a:pt x="5953" y="1"/>
                    <a:pt x="4397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6298475" y="2011725"/>
              <a:ext cx="78775" cy="113150"/>
            </a:xfrm>
            <a:custGeom>
              <a:avLst/>
              <a:gdLst/>
              <a:ahLst/>
              <a:cxnLst/>
              <a:rect l="l" t="t" r="r" b="b"/>
              <a:pathLst>
                <a:path w="3151" h="4526" extrusionOk="0">
                  <a:moveTo>
                    <a:pt x="857" y="0"/>
                  </a:moveTo>
                  <a:cubicBezTo>
                    <a:pt x="852" y="0"/>
                    <a:pt x="848" y="0"/>
                    <a:pt x="843" y="0"/>
                  </a:cubicBezTo>
                  <a:cubicBezTo>
                    <a:pt x="0" y="0"/>
                    <a:pt x="622" y="3106"/>
                    <a:pt x="622" y="3106"/>
                  </a:cubicBezTo>
                  <a:lnTo>
                    <a:pt x="3151" y="4526"/>
                  </a:lnTo>
                  <a:cubicBezTo>
                    <a:pt x="3151" y="4526"/>
                    <a:pt x="1788" y="0"/>
                    <a:pt x="857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384500" y="2169225"/>
              <a:ext cx="404875" cy="466775"/>
            </a:xfrm>
            <a:custGeom>
              <a:avLst/>
              <a:gdLst/>
              <a:ahLst/>
              <a:cxnLst/>
              <a:rect l="l" t="t" r="r" b="b"/>
              <a:pathLst>
                <a:path w="16195" h="18671" extrusionOk="0">
                  <a:moveTo>
                    <a:pt x="6744" y="1"/>
                  </a:moveTo>
                  <a:lnTo>
                    <a:pt x="1154" y="11669"/>
                  </a:lnTo>
                  <a:cubicBezTo>
                    <a:pt x="0" y="14021"/>
                    <a:pt x="976" y="16861"/>
                    <a:pt x="3283" y="18103"/>
                  </a:cubicBezTo>
                  <a:cubicBezTo>
                    <a:pt x="4014" y="18488"/>
                    <a:pt x="4796" y="18670"/>
                    <a:pt x="5565" y="18670"/>
                  </a:cubicBezTo>
                  <a:cubicBezTo>
                    <a:pt x="7366" y="18670"/>
                    <a:pt x="9099" y="17670"/>
                    <a:pt x="9939" y="15929"/>
                  </a:cubicBezTo>
                  <a:lnTo>
                    <a:pt x="16195" y="3284"/>
                  </a:lnTo>
                  <a:lnTo>
                    <a:pt x="6744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6505900" y="2143725"/>
              <a:ext cx="400425" cy="491800"/>
            </a:xfrm>
            <a:custGeom>
              <a:avLst/>
              <a:gdLst/>
              <a:ahLst/>
              <a:cxnLst/>
              <a:rect l="l" t="t" r="r" b="b"/>
              <a:pathLst>
                <a:path w="16017" h="19672" extrusionOk="0">
                  <a:moveTo>
                    <a:pt x="8253" y="0"/>
                  </a:moveTo>
                  <a:lnTo>
                    <a:pt x="0" y="5679"/>
                  </a:lnTo>
                  <a:lnTo>
                    <a:pt x="6123" y="17126"/>
                  </a:lnTo>
                  <a:cubicBezTo>
                    <a:pt x="6998" y="18751"/>
                    <a:pt x="8664" y="19671"/>
                    <a:pt x="10394" y="19671"/>
                  </a:cubicBezTo>
                  <a:cubicBezTo>
                    <a:pt x="11122" y="19671"/>
                    <a:pt x="11860" y="19509"/>
                    <a:pt x="12556" y="19167"/>
                  </a:cubicBezTo>
                  <a:cubicBezTo>
                    <a:pt x="15041" y="17969"/>
                    <a:pt x="16017" y="14997"/>
                    <a:pt x="14775" y="12556"/>
                  </a:cubicBezTo>
                  <a:lnTo>
                    <a:pt x="8253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6522175" y="2321275"/>
              <a:ext cx="114625" cy="206250"/>
            </a:xfrm>
            <a:custGeom>
              <a:avLst/>
              <a:gdLst/>
              <a:ahLst/>
              <a:cxnLst/>
              <a:rect l="l" t="t" r="r" b="b"/>
              <a:pathLst>
                <a:path w="4585" h="8250" extrusionOk="0">
                  <a:moveTo>
                    <a:pt x="147" y="0"/>
                  </a:moveTo>
                  <a:cubicBezTo>
                    <a:pt x="76" y="0"/>
                    <a:pt x="1" y="87"/>
                    <a:pt x="59" y="175"/>
                  </a:cubicBezTo>
                  <a:lnTo>
                    <a:pt x="4363" y="8205"/>
                  </a:lnTo>
                  <a:cubicBezTo>
                    <a:pt x="4407" y="8250"/>
                    <a:pt x="4452" y="8250"/>
                    <a:pt x="4496" y="8250"/>
                  </a:cubicBezTo>
                  <a:lnTo>
                    <a:pt x="4540" y="8250"/>
                  </a:lnTo>
                  <a:cubicBezTo>
                    <a:pt x="4585" y="8205"/>
                    <a:pt x="4585" y="8161"/>
                    <a:pt x="4585" y="8072"/>
                  </a:cubicBezTo>
                  <a:lnTo>
                    <a:pt x="237" y="86"/>
                  </a:lnTo>
                  <a:cubicBezTo>
                    <a:pt x="221" y="25"/>
                    <a:pt x="185" y="0"/>
                    <a:pt x="1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434400" y="2219750"/>
              <a:ext cx="97275" cy="194625"/>
            </a:xfrm>
            <a:custGeom>
              <a:avLst/>
              <a:gdLst/>
              <a:ahLst/>
              <a:cxnLst/>
              <a:rect l="l" t="t" r="r" b="b"/>
              <a:pathLst>
                <a:path w="3891" h="7785" extrusionOk="0">
                  <a:moveTo>
                    <a:pt x="3726" y="1"/>
                  </a:moveTo>
                  <a:cubicBezTo>
                    <a:pt x="3688" y="1"/>
                    <a:pt x="3654" y="21"/>
                    <a:pt x="3639" y="65"/>
                  </a:cubicBezTo>
                  <a:lnTo>
                    <a:pt x="1" y="7608"/>
                  </a:lnTo>
                  <a:cubicBezTo>
                    <a:pt x="1" y="7652"/>
                    <a:pt x="1" y="7741"/>
                    <a:pt x="45" y="7741"/>
                  </a:cubicBezTo>
                  <a:cubicBezTo>
                    <a:pt x="90" y="7785"/>
                    <a:pt x="90" y="7785"/>
                    <a:pt x="90" y="7785"/>
                  </a:cubicBezTo>
                  <a:cubicBezTo>
                    <a:pt x="134" y="7785"/>
                    <a:pt x="178" y="7741"/>
                    <a:pt x="223" y="7696"/>
                  </a:cubicBezTo>
                  <a:lnTo>
                    <a:pt x="3861" y="198"/>
                  </a:lnTo>
                  <a:cubicBezTo>
                    <a:pt x="3890" y="80"/>
                    <a:pt x="3802" y="1"/>
                    <a:pt x="37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6304025" y="1443825"/>
              <a:ext cx="437050" cy="268175"/>
            </a:xfrm>
            <a:custGeom>
              <a:avLst/>
              <a:gdLst/>
              <a:ahLst/>
              <a:cxnLst/>
              <a:rect l="l" t="t" r="r" b="b"/>
              <a:pathLst>
                <a:path w="17482" h="10727" extrusionOk="0">
                  <a:moveTo>
                    <a:pt x="2929" y="0"/>
                  </a:moveTo>
                  <a:cubicBezTo>
                    <a:pt x="2795" y="488"/>
                    <a:pt x="0" y="6877"/>
                    <a:pt x="311" y="7276"/>
                  </a:cubicBezTo>
                  <a:cubicBezTo>
                    <a:pt x="1154" y="8474"/>
                    <a:pt x="2307" y="9450"/>
                    <a:pt x="3594" y="10160"/>
                  </a:cubicBezTo>
                  <a:cubicBezTo>
                    <a:pt x="4237" y="10528"/>
                    <a:pt x="4965" y="10726"/>
                    <a:pt x="5690" y="10726"/>
                  </a:cubicBezTo>
                  <a:cubicBezTo>
                    <a:pt x="6015" y="10726"/>
                    <a:pt x="6340" y="10686"/>
                    <a:pt x="6655" y="10604"/>
                  </a:cubicBezTo>
                  <a:cubicBezTo>
                    <a:pt x="7232" y="10426"/>
                    <a:pt x="7765" y="10072"/>
                    <a:pt x="8208" y="9628"/>
                  </a:cubicBezTo>
                  <a:cubicBezTo>
                    <a:pt x="9628" y="8430"/>
                    <a:pt x="10870" y="7055"/>
                    <a:pt x="12512" y="6167"/>
                  </a:cubicBezTo>
                  <a:cubicBezTo>
                    <a:pt x="13355" y="5699"/>
                    <a:pt x="14284" y="5416"/>
                    <a:pt x="15188" y="5416"/>
                  </a:cubicBezTo>
                  <a:cubicBezTo>
                    <a:pt x="15999" y="5416"/>
                    <a:pt x="16789" y="5643"/>
                    <a:pt x="17481" y="6167"/>
                  </a:cubicBezTo>
                  <a:cubicBezTo>
                    <a:pt x="17304" y="4925"/>
                    <a:pt x="15928" y="4082"/>
                    <a:pt x="14686" y="4037"/>
                  </a:cubicBezTo>
                  <a:cubicBezTo>
                    <a:pt x="13355" y="4126"/>
                    <a:pt x="12157" y="4570"/>
                    <a:pt x="11092" y="5324"/>
                  </a:cubicBezTo>
                  <a:cubicBezTo>
                    <a:pt x="10072" y="6078"/>
                    <a:pt x="8918" y="6700"/>
                    <a:pt x="7765" y="7188"/>
                  </a:cubicBezTo>
                  <a:cubicBezTo>
                    <a:pt x="7530" y="7265"/>
                    <a:pt x="7308" y="7301"/>
                    <a:pt x="7097" y="7301"/>
                  </a:cubicBezTo>
                  <a:cubicBezTo>
                    <a:pt x="5003" y="7301"/>
                    <a:pt x="4057" y="3669"/>
                    <a:pt x="29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005650" y="1495950"/>
              <a:ext cx="148650" cy="262900"/>
            </a:xfrm>
            <a:custGeom>
              <a:avLst/>
              <a:gdLst/>
              <a:ahLst/>
              <a:cxnLst/>
              <a:rect l="l" t="t" r="r" b="b"/>
              <a:pathLst>
                <a:path w="5946" h="10516" extrusionOk="0">
                  <a:moveTo>
                    <a:pt x="0" y="0"/>
                  </a:moveTo>
                  <a:lnTo>
                    <a:pt x="0" y="10516"/>
                  </a:lnTo>
                  <a:lnTo>
                    <a:pt x="5946" y="10516"/>
                  </a:lnTo>
                  <a:lnTo>
                    <a:pt x="5946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500950" y="1735525"/>
              <a:ext cx="597900" cy="617850"/>
            </a:xfrm>
            <a:custGeom>
              <a:avLst/>
              <a:gdLst/>
              <a:ahLst/>
              <a:cxnLst/>
              <a:rect l="l" t="t" r="r" b="b"/>
              <a:pathLst>
                <a:path w="23916" h="24714" extrusionOk="0">
                  <a:moveTo>
                    <a:pt x="23915" y="1"/>
                  </a:moveTo>
                  <a:cubicBezTo>
                    <a:pt x="20233" y="1"/>
                    <a:pt x="12424" y="311"/>
                    <a:pt x="9407" y="3107"/>
                  </a:cubicBezTo>
                  <a:cubicBezTo>
                    <a:pt x="6390" y="5857"/>
                    <a:pt x="1" y="20588"/>
                    <a:pt x="1" y="20588"/>
                  </a:cubicBezTo>
                  <a:lnTo>
                    <a:pt x="9984" y="24714"/>
                  </a:lnTo>
                  <a:lnTo>
                    <a:pt x="239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6176450" y="1735525"/>
              <a:ext cx="597900" cy="617850"/>
            </a:xfrm>
            <a:custGeom>
              <a:avLst/>
              <a:gdLst/>
              <a:ahLst/>
              <a:cxnLst/>
              <a:rect l="l" t="t" r="r" b="b"/>
              <a:pathLst>
                <a:path w="23916" h="24714" extrusionOk="0">
                  <a:moveTo>
                    <a:pt x="1" y="1"/>
                  </a:moveTo>
                  <a:lnTo>
                    <a:pt x="13977" y="24714"/>
                  </a:lnTo>
                  <a:lnTo>
                    <a:pt x="23915" y="20588"/>
                  </a:lnTo>
                  <a:cubicBezTo>
                    <a:pt x="23915" y="20588"/>
                    <a:pt x="17571" y="5857"/>
                    <a:pt x="14554" y="3107"/>
                  </a:cubicBezTo>
                  <a:cubicBezTo>
                    <a:pt x="11492" y="311"/>
                    <a:pt x="3728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5797125" y="1735525"/>
              <a:ext cx="695475" cy="886275"/>
            </a:xfrm>
            <a:custGeom>
              <a:avLst/>
              <a:gdLst/>
              <a:ahLst/>
              <a:cxnLst/>
              <a:rect l="l" t="t" r="r" b="b"/>
              <a:pathLst>
                <a:path w="27819" h="35451" extrusionOk="0">
                  <a:moveTo>
                    <a:pt x="14287" y="1"/>
                  </a:moveTo>
                  <a:lnTo>
                    <a:pt x="0" y="5636"/>
                  </a:lnTo>
                  <a:lnTo>
                    <a:pt x="3017" y="35451"/>
                  </a:lnTo>
                  <a:lnTo>
                    <a:pt x="24802" y="35451"/>
                  </a:lnTo>
                  <a:lnTo>
                    <a:pt x="27819" y="5724"/>
                  </a:lnTo>
                  <a:lnTo>
                    <a:pt x="142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6453750" y="1858375"/>
              <a:ext cx="38850" cy="367450"/>
            </a:xfrm>
            <a:custGeom>
              <a:avLst/>
              <a:gdLst/>
              <a:ahLst/>
              <a:cxnLst/>
              <a:rect l="l" t="t" r="r" b="b"/>
              <a:pathLst>
                <a:path w="1554" h="14698" extrusionOk="0">
                  <a:moveTo>
                    <a:pt x="1443" y="1"/>
                  </a:moveTo>
                  <a:cubicBezTo>
                    <a:pt x="1387" y="1"/>
                    <a:pt x="1332" y="34"/>
                    <a:pt x="1332" y="100"/>
                  </a:cubicBezTo>
                  <a:lnTo>
                    <a:pt x="45" y="14564"/>
                  </a:lnTo>
                  <a:cubicBezTo>
                    <a:pt x="1" y="14653"/>
                    <a:pt x="45" y="14697"/>
                    <a:pt x="134" y="14697"/>
                  </a:cubicBezTo>
                  <a:cubicBezTo>
                    <a:pt x="178" y="14697"/>
                    <a:pt x="223" y="14653"/>
                    <a:pt x="267" y="14609"/>
                  </a:cubicBezTo>
                  <a:lnTo>
                    <a:pt x="1554" y="100"/>
                  </a:lnTo>
                  <a:cubicBezTo>
                    <a:pt x="1554" y="34"/>
                    <a:pt x="1498" y="1"/>
                    <a:pt x="14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6005650" y="1513700"/>
              <a:ext cx="113150" cy="168625"/>
            </a:xfrm>
            <a:custGeom>
              <a:avLst/>
              <a:gdLst/>
              <a:ahLst/>
              <a:cxnLst/>
              <a:rect l="l" t="t" r="r" b="b"/>
              <a:pathLst>
                <a:path w="4526" h="6745" extrusionOk="0">
                  <a:moveTo>
                    <a:pt x="0" y="0"/>
                  </a:moveTo>
                  <a:lnTo>
                    <a:pt x="0" y="6744"/>
                  </a:lnTo>
                  <a:cubicBezTo>
                    <a:pt x="1819" y="5945"/>
                    <a:pt x="3239" y="4437"/>
                    <a:pt x="3993" y="2618"/>
                  </a:cubicBezTo>
                  <a:cubicBezTo>
                    <a:pt x="4304" y="1775"/>
                    <a:pt x="4481" y="888"/>
                    <a:pt x="452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5846650" y="1286300"/>
              <a:ext cx="322075" cy="370525"/>
            </a:xfrm>
            <a:custGeom>
              <a:avLst/>
              <a:gdLst/>
              <a:ahLst/>
              <a:cxnLst/>
              <a:rect l="l" t="t" r="r" b="b"/>
              <a:pathLst>
                <a:path w="12883" h="14821" extrusionOk="0">
                  <a:moveTo>
                    <a:pt x="6848" y="1"/>
                  </a:moveTo>
                  <a:cubicBezTo>
                    <a:pt x="5517" y="1"/>
                    <a:pt x="2012" y="223"/>
                    <a:pt x="1746" y="6833"/>
                  </a:cubicBezTo>
                  <a:cubicBezTo>
                    <a:pt x="1746" y="6833"/>
                    <a:pt x="0" y="9959"/>
                    <a:pt x="897" y="9959"/>
                  </a:cubicBezTo>
                  <a:cubicBezTo>
                    <a:pt x="938" y="9959"/>
                    <a:pt x="984" y="9953"/>
                    <a:pt x="1036" y="9939"/>
                  </a:cubicBezTo>
                  <a:cubicBezTo>
                    <a:pt x="1435" y="9806"/>
                    <a:pt x="1746" y="9717"/>
                    <a:pt x="1746" y="9717"/>
                  </a:cubicBezTo>
                  <a:cubicBezTo>
                    <a:pt x="1746" y="9717"/>
                    <a:pt x="1746" y="14509"/>
                    <a:pt x="3743" y="14775"/>
                  </a:cubicBezTo>
                  <a:cubicBezTo>
                    <a:pt x="3943" y="14806"/>
                    <a:pt x="4154" y="14821"/>
                    <a:pt x="4374" y="14821"/>
                  </a:cubicBezTo>
                  <a:cubicBezTo>
                    <a:pt x="6734" y="14821"/>
                    <a:pt x="10079" y="13079"/>
                    <a:pt x="11418" y="9629"/>
                  </a:cubicBezTo>
                  <a:cubicBezTo>
                    <a:pt x="12882" y="5857"/>
                    <a:pt x="11995" y="1"/>
                    <a:pt x="6848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5855050" y="1197550"/>
              <a:ext cx="869375" cy="761750"/>
            </a:xfrm>
            <a:custGeom>
              <a:avLst/>
              <a:gdLst/>
              <a:ahLst/>
              <a:cxnLst/>
              <a:rect l="l" t="t" r="r" b="b"/>
              <a:pathLst>
                <a:path w="34775" h="30470" extrusionOk="0">
                  <a:moveTo>
                    <a:pt x="5940" y="1"/>
                  </a:moveTo>
                  <a:cubicBezTo>
                    <a:pt x="2694" y="1"/>
                    <a:pt x="0" y="1176"/>
                    <a:pt x="2430" y="5947"/>
                  </a:cubicBezTo>
                  <a:cubicBezTo>
                    <a:pt x="2430" y="5947"/>
                    <a:pt x="3183" y="4213"/>
                    <a:pt x="4427" y="4213"/>
                  </a:cubicBezTo>
                  <a:cubicBezTo>
                    <a:pt x="4918" y="4213"/>
                    <a:pt x="5485" y="4483"/>
                    <a:pt x="6113" y="5237"/>
                  </a:cubicBezTo>
                  <a:cubicBezTo>
                    <a:pt x="6113" y="5237"/>
                    <a:pt x="8864" y="9984"/>
                    <a:pt x="11748" y="10738"/>
                  </a:cubicBezTo>
                  <a:cubicBezTo>
                    <a:pt x="11748" y="10738"/>
                    <a:pt x="12679" y="12602"/>
                    <a:pt x="11615" y="14022"/>
                  </a:cubicBezTo>
                  <a:cubicBezTo>
                    <a:pt x="10559" y="15373"/>
                    <a:pt x="3997" y="30469"/>
                    <a:pt x="12738" y="30469"/>
                  </a:cubicBezTo>
                  <a:cubicBezTo>
                    <a:pt x="13181" y="30469"/>
                    <a:pt x="13664" y="30430"/>
                    <a:pt x="14188" y="30349"/>
                  </a:cubicBezTo>
                  <a:cubicBezTo>
                    <a:pt x="15386" y="30216"/>
                    <a:pt x="16495" y="29595"/>
                    <a:pt x="17338" y="28707"/>
                  </a:cubicBezTo>
                  <a:cubicBezTo>
                    <a:pt x="17338" y="28707"/>
                    <a:pt x="18360" y="29263"/>
                    <a:pt x="19932" y="29263"/>
                  </a:cubicBezTo>
                  <a:cubicBezTo>
                    <a:pt x="22050" y="29263"/>
                    <a:pt x="25165" y="28254"/>
                    <a:pt x="28120" y="23516"/>
                  </a:cubicBezTo>
                  <a:cubicBezTo>
                    <a:pt x="28977" y="22132"/>
                    <a:pt x="30960" y="20184"/>
                    <a:pt x="32870" y="20184"/>
                  </a:cubicBezTo>
                  <a:cubicBezTo>
                    <a:pt x="33530" y="20184"/>
                    <a:pt x="34182" y="20417"/>
                    <a:pt x="34775" y="20987"/>
                  </a:cubicBezTo>
                  <a:cubicBezTo>
                    <a:pt x="34775" y="20987"/>
                    <a:pt x="34508" y="17216"/>
                    <a:pt x="30782" y="17216"/>
                  </a:cubicBezTo>
                  <a:cubicBezTo>
                    <a:pt x="28374" y="17216"/>
                    <a:pt x="26183" y="19405"/>
                    <a:pt x="24544" y="19405"/>
                  </a:cubicBezTo>
                  <a:cubicBezTo>
                    <a:pt x="23616" y="19405"/>
                    <a:pt x="22865" y="18703"/>
                    <a:pt x="22352" y="16506"/>
                  </a:cubicBezTo>
                  <a:cubicBezTo>
                    <a:pt x="21041" y="10855"/>
                    <a:pt x="20751" y="894"/>
                    <a:pt x="14469" y="894"/>
                  </a:cubicBezTo>
                  <a:cubicBezTo>
                    <a:pt x="13945" y="894"/>
                    <a:pt x="13380" y="964"/>
                    <a:pt x="12768" y="1111"/>
                  </a:cubicBezTo>
                  <a:cubicBezTo>
                    <a:pt x="12768" y="1111"/>
                    <a:pt x="9094" y="1"/>
                    <a:pt x="594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6098825" y="1488175"/>
              <a:ext cx="55475" cy="76575"/>
            </a:xfrm>
            <a:custGeom>
              <a:avLst/>
              <a:gdLst/>
              <a:ahLst/>
              <a:cxnLst/>
              <a:rect l="l" t="t" r="r" b="b"/>
              <a:pathLst>
                <a:path w="2219" h="3063" extrusionOk="0">
                  <a:moveTo>
                    <a:pt x="89" y="1"/>
                  </a:moveTo>
                  <a:cubicBezTo>
                    <a:pt x="45" y="178"/>
                    <a:pt x="0" y="400"/>
                    <a:pt x="0" y="578"/>
                  </a:cubicBezTo>
                  <a:cubicBezTo>
                    <a:pt x="0" y="1864"/>
                    <a:pt x="976" y="2929"/>
                    <a:pt x="2219" y="3062"/>
                  </a:cubicBezTo>
                  <a:lnTo>
                    <a:pt x="221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075525" y="1443825"/>
              <a:ext cx="122025" cy="104400"/>
            </a:xfrm>
            <a:custGeom>
              <a:avLst/>
              <a:gdLst/>
              <a:ahLst/>
              <a:cxnLst/>
              <a:rect l="l" t="t" r="r" b="b"/>
              <a:pathLst>
                <a:path w="4881" h="4176" extrusionOk="0">
                  <a:moveTo>
                    <a:pt x="2796" y="0"/>
                  </a:moveTo>
                  <a:cubicBezTo>
                    <a:pt x="932" y="0"/>
                    <a:pt x="0" y="2263"/>
                    <a:pt x="1287" y="3549"/>
                  </a:cubicBezTo>
                  <a:cubicBezTo>
                    <a:pt x="1720" y="3982"/>
                    <a:pt x="2251" y="4176"/>
                    <a:pt x="2772" y="4176"/>
                  </a:cubicBezTo>
                  <a:cubicBezTo>
                    <a:pt x="3851" y="4176"/>
                    <a:pt x="4881" y="3343"/>
                    <a:pt x="4881" y="2085"/>
                  </a:cubicBezTo>
                  <a:cubicBezTo>
                    <a:pt x="4881" y="932"/>
                    <a:pt x="3949" y="0"/>
                    <a:pt x="2796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6128775" y="1469325"/>
              <a:ext cx="51050" cy="61025"/>
            </a:xfrm>
            <a:custGeom>
              <a:avLst/>
              <a:gdLst/>
              <a:ahLst/>
              <a:cxnLst/>
              <a:rect l="l" t="t" r="r" b="b"/>
              <a:pathLst>
                <a:path w="2042" h="2441" extrusionOk="0">
                  <a:moveTo>
                    <a:pt x="1109" y="0"/>
                  </a:moveTo>
                  <a:cubicBezTo>
                    <a:pt x="444" y="89"/>
                    <a:pt x="0" y="666"/>
                    <a:pt x="44" y="1332"/>
                  </a:cubicBezTo>
                  <a:cubicBezTo>
                    <a:pt x="44" y="1775"/>
                    <a:pt x="222" y="2174"/>
                    <a:pt x="577" y="2441"/>
                  </a:cubicBezTo>
                  <a:lnTo>
                    <a:pt x="621" y="2441"/>
                  </a:lnTo>
                  <a:cubicBezTo>
                    <a:pt x="754" y="2441"/>
                    <a:pt x="754" y="2352"/>
                    <a:pt x="710" y="2263"/>
                  </a:cubicBezTo>
                  <a:cubicBezTo>
                    <a:pt x="399" y="2041"/>
                    <a:pt x="222" y="1686"/>
                    <a:pt x="222" y="1332"/>
                  </a:cubicBezTo>
                  <a:cubicBezTo>
                    <a:pt x="178" y="755"/>
                    <a:pt x="577" y="267"/>
                    <a:pt x="1109" y="222"/>
                  </a:cubicBezTo>
                  <a:cubicBezTo>
                    <a:pt x="1420" y="222"/>
                    <a:pt x="1730" y="400"/>
                    <a:pt x="1864" y="710"/>
                  </a:cubicBezTo>
                  <a:cubicBezTo>
                    <a:pt x="1864" y="733"/>
                    <a:pt x="1886" y="744"/>
                    <a:pt x="1913" y="744"/>
                  </a:cubicBezTo>
                  <a:cubicBezTo>
                    <a:pt x="1941" y="744"/>
                    <a:pt x="1974" y="733"/>
                    <a:pt x="1997" y="710"/>
                  </a:cubicBezTo>
                  <a:cubicBezTo>
                    <a:pt x="2041" y="710"/>
                    <a:pt x="2041" y="666"/>
                    <a:pt x="2041" y="622"/>
                  </a:cubicBezTo>
                  <a:cubicBezTo>
                    <a:pt x="1864" y="267"/>
                    <a:pt x="1509" y="45"/>
                    <a:pt x="110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6130250" y="1486625"/>
              <a:ext cx="34025" cy="19325"/>
            </a:xfrm>
            <a:custGeom>
              <a:avLst/>
              <a:gdLst/>
              <a:ahLst/>
              <a:cxnLst/>
              <a:rect l="l" t="t" r="r" b="b"/>
              <a:pathLst>
                <a:path w="1361" h="773" extrusionOk="0">
                  <a:moveTo>
                    <a:pt x="496" y="1"/>
                  </a:moveTo>
                  <a:cubicBezTo>
                    <a:pt x="367" y="1"/>
                    <a:pt x="238" y="23"/>
                    <a:pt x="119" y="63"/>
                  </a:cubicBezTo>
                  <a:cubicBezTo>
                    <a:pt x="0" y="102"/>
                    <a:pt x="57" y="247"/>
                    <a:pt x="134" y="247"/>
                  </a:cubicBezTo>
                  <a:cubicBezTo>
                    <a:pt x="144" y="247"/>
                    <a:pt x="153" y="245"/>
                    <a:pt x="163" y="240"/>
                  </a:cubicBezTo>
                  <a:cubicBezTo>
                    <a:pt x="273" y="222"/>
                    <a:pt x="376" y="211"/>
                    <a:pt x="474" y="211"/>
                  </a:cubicBezTo>
                  <a:cubicBezTo>
                    <a:pt x="613" y="211"/>
                    <a:pt x="743" y="233"/>
                    <a:pt x="873" y="285"/>
                  </a:cubicBezTo>
                  <a:cubicBezTo>
                    <a:pt x="1006" y="373"/>
                    <a:pt x="1139" y="506"/>
                    <a:pt x="1139" y="684"/>
                  </a:cubicBezTo>
                  <a:cubicBezTo>
                    <a:pt x="1139" y="728"/>
                    <a:pt x="1183" y="728"/>
                    <a:pt x="1228" y="773"/>
                  </a:cubicBezTo>
                  <a:lnTo>
                    <a:pt x="1272" y="773"/>
                  </a:lnTo>
                  <a:cubicBezTo>
                    <a:pt x="1317" y="728"/>
                    <a:pt x="1361" y="684"/>
                    <a:pt x="1317" y="640"/>
                  </a:cubicBezTo>
                  <a:cubicBezTo>
                    <a:pt x="1317" y="418"/>
                    <a:pt x="1183" y="240"/>
                    <a:pt x="962" y="107"/>
                  </a:cubicBezTo>
                  <a:cubicBezTo>
                    <a:pt x="815" y="34"/>
                    <a:pt x="655" y="1"/>
                    <a:pt x="4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5915800" y="1419400"/>
              <a:ext cx="32200" cy="26900"/>
            </a:xfrm>
            <a:custGeom>
              <a:avLst/>
              <a:gdLst/>
              <a:ahLst/>
              <a:cxnLst/>
              <a:rect l="l" t="t" r="r" b="b"/>
              <a:pathLst>
                <a:path w="1288" h="1076" extrusionOk="0">
                  <a:moveTo>
                    <a:pt x="710" y="1"/>
                  </a:moveTo>
                  <a:cubicBezTo>
                    <a:pt x="222" y="1"/>
                    <a:pt x="0" y="578"/>
                    <a:pt x="355" y="933"/>
                  </a:cubicBezTo>
                  <a:cubicBezTo>
                    <a:pt x="454" y="1031"/>
                    <a:pt x="583" y="1076"/>
                    <a:pt x="714" y="1076"/>
                  </a:cubicBezTo>
                  <a:cubicBezTo>
                    <a:pt x="997" y="1076"/>
                    <a:pt x="1287" y="867"/>
                    <a:pt x="1287" y="533"/>
                  </a:cubicBezTo>
                  <a:cubicBezTo>
                    <a:pt x="1287" y="223"/>
                    <a:pt x="1021" y="1"/>
                    <a:pt x="71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5936875" y="1425600"/>
              <a:ext cx="25525" cy="9375"/>
            </a:xfrm>
            <a:custGeom>
              <a:avLst/>
              <a:gdLst/>
              <a:ahLst/>
              <a:cxnLst/>
              <a:rect l="l" t="t" r="r" b="b"/>
              <a:pathLst>
                <a:path w="1021" h="375" extrusionOk="0">
                  <a:moveTo>
                    <a:pt x="926" y="1"/>
                  </a:moveTo>
                  <a:cubicBezTo>
                    <a:pt x="914" y="1"/>
                    <a:pt x="901" y="6"/>
                    <a:pt x="888" y="19"/>
                  </a:cubicBezTo>
                  <a:lnTo>
                    <a:pt x="134" y="197"/>
                  </a:lnTo>
                  <a:cubicBezTo>
                    <a:pt x="0" y="197"/>
                    <a:pt x="45" y="374"/>
                    <a:pt x="134" y="374"/>
                  </a:cubicBezTo>
                  <a:lnTo>
                    <a:pt x="178" y="374"/>
                  </a:lnTo>
                  <a:lnTo>
                    <a:pt x="932" y="197"/>
                  </a:lnTo>
                  <a:cubicBezTo>
                    <a:pt x="977" y="197"/>
                    <a:pt x="1021" y="108"/>
                    <a:pt x="977" y="63"/>
                  </a:cubicBezTo>
                  <a:cubicBezTo>
                    <a:pt x="977" y="32"/>
                    <a:pt x="954" y="1"/>
                    <a:pt x="9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5916900" y="1374500"/>
              <a:ext cx="72125" cy="32725"/>
            </a:xfrm>
            <a:custGeom>
              <a:avLst/>
              <a:gdLst/>
              <a:ahLst/>
              <a:cxnLst/>
              <a:rect l="l" t="t" r="r" b="b"/>
              <a:pathLst>
                <a:path w="2885" h="1309" extrusionOk="0">
                  <a:moveTo>
                    <a:pt x="613" y="1"/>
                  </a:moveTo>
                  <a:cubicBezTo>
                    <a:pt x="498" y="1"/>
                    <a:pt x="383" y="8"/>
                    <a:pt x="267" y="22"/>
                  </a:cubicBezTo>
                  <a:cubicBezTo>
                    <a:pt x="267" y="22"/>
                    <a:pt x="1" y="688"/>
                    <a:pt x="400" y="732"/>
                  </a:cubicBezTo>
                  <a:cubicBezTo>
                    <a:pt x="509" y="732"/>
                    <a:pt x="677" y="722"/>
                    <a:pt x="883" y="722"/>
                  </a:cubicBezTo>
                  <a:cubicBezTo>
                    <a:pt x="1430" y="722"/>
                    <a:pt x="2239" y="793"/>
                    <a:pt x="2885" y="1309"/>
                  </a:cubicBezTo>
                  <a:cubicBezTo>
                    <a:pt x="2410" y="479"/>
                    <a:pt x="1548" y="1"/>
                    <a:pt x="61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5904700" y="1549175"/>
              <a:ext cx="87650" cy="38850"/>
            </a:xfrm>
            <a:custGeom>
              <a:avLst/>
              <a:gdLst/>
              <a:ahLst/>
              <a:cxnLst/>
              <a:rect l="l" t="t" r="r" b="b"/>
              <a:pathLst>
                <a:path w="3506" h="1554" extrusionOk="0">
                  <a:moveTo>
                    <a:pt x="3506" y="1"/>
                  </a:moveTo>
                  <a:lnTo>
                    <a:pt x="90" y="533"/>
                  </a:lnTo>
                  <a:cubicBezTo>
                    <a:pt x="90" y="533"/>
                    <a:pt x="1" y="1554"/>
                    <a:pt x="977" y="1554"/>
                  </a:cubicBezTo>
                  <a:cubicBezTo>
                    <a:pt x="1997" y="1554"/>
                    <a:pt x="3506" y="1"/>
                    <a:pt x="35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5763500" y="1819300"/>
              <a:ext cx="73575" cy="387675"/>
            </a:xfrm>
            <a:custGeom>
              <a:avLst/>
              <a:gdLst/>
              <a:ahLst/>
              <a:cxnLst/>
              <a:rect l="l" t="t" r="r" b="b"/>
              <a:pathLst>
                <a:path w="2943" h="15507" extrusionOk="0">
                  <a:moveTo>
                    <a:pt x="145" y="0"/>
                  </a:moveTo>
                  <a:cubicBezTo>
                    <a:pt x="75" y="0"/>
                    <a:pt x="1" y="68"/>
                    <a:pt x="58" y="155"/>
                  </a:cubicBezTo>
                  <a:cubicBezTo>
                    <a:pt x="58" y="244"/>
                    <a:pt x="2721" y="5701"/>
                    <a:pt x="2721" y="15373"/>
                  </a:cubicBezTo>
                  <a:cubicBezTo>
                    <a:pt x="2721" y="15462"/>
                    <a:pt x="2765" y="15506"/>
                    <a:pt x="2854" y="15506"/>
                  </a:cubicBezTo>
                  <a:cubicBezTo>
                    <a:pt x="2898" y="15506"/>
                    <a:pt x="2942" y="15462"/>
                    <a:pt x="2942" y="15373"/>
                  </a:cubicBezTo>
                  <a:cubicBezTo>
                    <a:pt x="2942" y="5656"/>
                    <a:pt x="280" y="110"/>
                    <a:pt x="236" y="66"/>
                  </a:cubicBezTo>
                  <a:cubicBezTo>
                    <a:pt x="220" y="20"/>
                    <a:pt x="183" y="0"/>
                    <a:pt x="14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6462625" y="2030575"/>
              <a:ext cx="75450" cy="94300"/>
            </a:xfrm>
            <a:custGeom>
              <a:avLst/>
              <a:gdLst/>
              <a:ahLst/>
              <a:cxnLst/>
              <a:rect l="l" t="t" r="r" b="b"/>
              <a:pathLst>
                <a:path w="3018" h="3772" extrusionOk="0">
                  <a:moveTo>
                    <a:pt x="3018" y="1"/>
                  </a:moveTo>
                  <a:lnTo>
                    <a:pt x="45" y="3594"/>
                  </a:lnTo>
                  <a:cubicBezTo>
                    <a:pt x="1" y="3639"/>
                    <a:pt x="45" y="3683"/>
                    <a:pt x="90" y="3728"/>
                  </a:cubicBezTo>
                  <a:cubicBezTo>
                    <a:pt x="90" y="3772"/>
                    <a:pt x="134" y="3772"/>
                    <a:pt x="134" y="3772"/>
                  </a:cubicBezTo>
                  <a:cubicBezTo>
                    <a:pt x="178" y="3772"/>
                    <a:pt x="223" y="3728"/>
                    <a:pt x="223" y="3728"/>
                  </a:cubicBezTo>
                  <a:lnTo>
                    <a:pt x="2574" y="888"/>
                  </a:lnTo>
                  <a:lnTo>
                    <a:pt x="2219" y="2352"/>
                  </a:lnTo>
                  <a:cubicBezTo>
                    <a:pt x="2192" y="2460"/>
                    <a:pt x="2263" y="2518"/>
                    <a:pt x="2333" y="2518"/>
                  </a:cubicBezTo>
                  <a:cubicBezTo>
                    <a:pt x="2378" y="2518"/>
                    <a:pt x="2424" y="2493"/>
                    <a:pt x="2441" y="2441"/>
                  </a:cubicBezTo>
                  <a:lnTo>
                    <a:pt x="3018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6011200" y="2787050"/>
              <a:ext cx="199675" cy="445925"/>
            </a:xfrm>
            <a:custGeom>
              <a:avLst/>
              <a:gdLst/>
              <a:ahLst/>
              <a:cxnLst/>
              <a:rect l="l" t="t" r="r" b="b"/>
              <a:pathLst>
                <a:path w="7987" h="17837" extrusionOk="0">
                  <a:moveTo>
                    <a:pt x="7853" y="1"/>
                  </a:moveTo>
                  <a:cubicBezTo>
                    <a:pt x="7809" y="1"/>
                    <a:pt x="7765" y="45"/>
                    <a:pt x="7765" y="134"/>
                  </a:cubicBezTo>
                  <a:cubicBezTo>
                    <a:pt x="7631" y="5059"/>
                    <a:pt x="5990" y="9850"/>
                    <a:pt x="2973" y="13755"/>
                  </a:cubicBezTo>
                  <a:lnTo>
                    <a:pt x="44" y="17659"/>
                  </a:lnTo>
                  <a:cubicBezTo>
                    <a:pt x="0" y="17703"/>
                    <a:pt x="0" y="17792"/>
                    <a:pt x="44" y="17837"/>
                  </a:cubicBezTo>
                  <a:lnTo>
                    <a:pt x="133" y="17837"/>
                  </a:lnTo>
                  <a:cubicBezTo>
                    <a:pt x="133" y="17837"/>
                    <a:pt x="178" y="17837"/>
                    <a:pt x="178" y="17792"/>
                  </a:cubicBezTo>
                  <a:lnTo>
                    <a:pt x="3150" y="13888"/>
                  </a:lnTo>
                  <a:cubicBezTo>
                    <a:pt x="6167" y="9939"/>
                    <a:pt x="7853" y="5103"/>
                    <a:pt x="7986" y="134"/>
                  </a:cubicBezTo>
                  <a:cubicBezTo>
                    <a:pt x="7986" y="45"/>
                    <a:pt x="7942" y="1"/>
                    <a:pt x="7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5427750" y="2619300"/>
              <a:ext cx="508500" cy="1920325"/>
            </a:xfrm>
            <a:custGeom>
              <a:avLst/>
              <a:gdLst/>
              <a:ahLst/>
              <a:cxnLst/>
              <a:rect l="l" t="t" r="r" b="b"/>
              <a:pathLst>
                <a:path w="20340" h="76813" extrusionOk="0">
                  <a:moveTo>
                    <a:pt x="20191" y="0"/>
                  </a:moveTo>
                  <a:cubicBezTo>
                    <a:pt x="20159" y="0"/>
                    <a:pt x="20125" y="16"/>
                    <a:pt x="20099" y="55"/>
                  </a:cubicBezTo>
                  <a:lnTo>
                    <a:pt x="3062" y="28318"/>
                  </a:lnTo>
                  <a:cubicBezTo>
                    <a:pt x="444" y="32666"/>
                    <a:pt x="1" y="38034"/>
                    <a:pt x="1864" y="42782"/>
                  </a:cubicBezTo>
                  <a:lnTo>
                    <a:pt x="15308" y="76723"/>
                  </a:lnTo>
                  <a:cubicBezTo>
                    <a:pt x="15352" y="76768"/>
                    <a:pt x="15396" y="76812"/>
                    <a:pt x="15441" y="76812"/>
                  </a:cubicBezTo>
                  <a:cubicBezTo>
                    <a:pt x="15529" y="76768"/>
                    <a:pt x="15529" y="76723"/>
                    <a:pt x="15529" y="76679"/>
                  </a:cubicBezTo>
                  <a:lnTo>
                    <a:pt x="2086" y="42693"/>
                  </a:lnTo>
                  <a:cubicBezTo>
                    <a:pt x="222" y="37990"/>
                    <a:pt x="666" y="32755"/>
                    <a:pt x="3239" y="28407"/>
                  </a:cubicBezTo>
                  <a:lnTo>
                    <a:pt x="20277" y="189"/>
                  </a:lnTo>
                  <a:cubicBezTo>
                    <a:pt x="20339" y="94"/>
                    <a:pt x="20269" y="0"/>
                    <a:pt x="2019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5748300" y="2822550"/>
              <a:ext cx="26650" cy="69900"/>
            </a:xfrm>
            <a:custGeom>
              <a:avLst/>
              <a:gdLst/>
              <a:ahLst/>
              <a:cxnLst/>
              <a:rect l="l" t="t" r="r" b="b"/>
              <a:pathLst>
                <a:path w="1066" h="2796" extrusionOk="0">
                  <a:moveTo>
                    <a:pt x="134" y="0"/>
                  </a:moveTo>
                  <a:cubicBezTo>
                    <a:pt x="45" y="0"/>
                    <a:pt x="1" y="45"/>
                    <a:pt x="1" y="89"/>
                  </a:cubicBezTo>
                  <a:cubicBezTo>
                    <a:pt x="45" y="1021"/>
                    <a:pt x="311" y="1953"/>
                    <a:pt x="844" y="2707"/>
                  </a:cubicBezTo>
                  <a:cubicBezTo>
                    <a:pt x="844" y="2751"/>
                    <a:pt x="888" y="2796"/>
                    <a:pt x="933" y="2796"/>
                  </a:cubicBezTo>
                  <a:cubicBezTo>
                    <a:pt x="933" y="2796"/>
                    <a:pt x="977" y="2751"/>
                    <a:pt x="977" y="2751"/>
                  </a:cubicBezTo>
                  <a:cubicBezTo>
                    <a:pt x="1066" y="2707"/>
                    <a:pt x="1066" y="2662"/>
                    <a:pt x="1021" y="2618"/>
                  </a:cubicBezTo>
                  <a:cubicBezTo>
                    <a:pt x="533" y="1864"/>
                    <a:pt x="223" y="977"/>
                    <a:pt x="223" y="89"/>
                  </a:cubicBezTo>
                  <a:cubicBezTo>
                    <a:pt x="223" y="45"/>
                    <a:pt x="178" y="0"/>
                    <a:pt x="13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5727775" y="2915200"/>
              <a:ext cx="47175" cy="23850"/>
            </a:xfrm>
            <a:custGeom>
              <a:avLst/>
              <a:gdLst/>
              <a:ahLst/>
              <a:cxnLst/>
              <a:rect l="l" t="t" r="r" b="b"/>
              <a:pathLst>
                <a:path w="1887" h="954" extrusionOk="0">
                  <a:moveTo>
                    <a:pt x="140" y="1"/>
                  </a:moveTo>
                  <a:cubicBezTo>
                    <a:pt x="45" y="1"/>
                    <a:pt x="1" y="162"/>
                    <a:pt x="112" y="199"/>
                  </a:cubicBezTo>
                  <a:lnTo>
                    <a:pt x="1665" y="953"/>
                  </a:lnTo>
                  <a:lnTo>
                    <a:pt x="1709" y="953"/>
                  </a:lnTo>
                  <a:cubicBezTo>
                    <a:pt x="1842" y="953"/>
                    <a:pt x="1887" y="776"/>
                    <a:pt x="1754" y="731"/>
                  </a:cubicBezTo>
                  <a:lnTo>
                    <a:pt x="201" y="21"/>
                  </a:lnTo>
                  <a:cubicBezTo>
                    <a:pt x="179" y="7"/>
                    <a:pt x="158" y="1"/>
                    <a:pt x="14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5712075" y="2933300"/>
              <a:ext cx="46250" cy="23475"/>
            </a:xfrm>
            <a:custGeom>
              <a:avLst/>
              <a:gdLst/>
              <a:ahLst/>
              <a:cxnLst/>
              <a:rect l="l" t="t" r="r" b="b"/>
              <a:pathLst>
                <a:path w="1850" h="939" extrusionOk="0">
                  <a:moveTo>
                    <a:pt x="166" y="0"/>
                  </a:moveTo>
                  <a:cubicBezTo>
                    <a:pt x="58" y="0"/>
                    <a:pt x="0" y="150"/>
                    <a:pt x="119" y="229"/>
                  </a:cubicBezTo>
                  <a:lnTo>
                    <a:pt x="1627" y="939"/>
                  </a:lnTo>
                  <a:lnTo>
                    <a:pt x="1672" y="939"/>
                  </a:lnTo>
                  <a:cubicBezTo>
                    <a:pt x="1805" y="939"/>
                    <a:pt x="1849" y="806"/>
                    <a:pt x="1716" y="761"/>
                  </a:cubicBezTo>
                  <a:lnTo>
                    <a:pt x="208" y="7"/>
                  </a:lnTo>
                  <a:cubicBezTo>
                    <a:pt x="193" y="2"/>
                    <a:pt x="179" y="0"/>
                    <a:pt x="1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5618075" y="3562175"/>
              <a:ext cx="131375" cy="47925"/>
            </a:xfrm>
            <a:custGeom>
              <a:avLst/>
              <a:gdLst/>
              <a:ahLst/>
              <a:cxnLst/>
              <a:rect l="l" t="t" r="r" b="b"/>
              <a:pathLst>
                <a:path w="5255" h="1917" extrusionOk="0">
                  <a:moveTo>
                    <a:pt x="680" y="0"/>
                  </a:moveTo>
                  <a:cubicBezTo>
                    <a:pt x="247" y="0"/>
                    <a:pt x="1" y="565"/>
                    <a:pt x="374" y="896"/>
                  </a:cubicBezTo>
                  <a:lnTo>
                    <a:pt x="1483" y="1917"/>
                  </a:lnTo>
                  <a:lnTo>
                    <a:pt x="1572" y="1917"/>
                  </a:lnTo>
                  <a:cubicBezTo>
                    <a:pt x="1616" y="1917"/>
                    <a:pt x="1616" y="1917"/>
                    <a:pt x="1660" y="1872"/>
                  </a:cubicBezTo>
                  <a:cubicBezTo>
                    <a:pt x="1705" y="1828"/>
                    <a:pt x="1705" y="1784"/>
                    <a:pt x="1660" y="1739"/>
                  </a:cubicBezTo>
                  <a:lnTo>
                    <a:pt x="507" y="719"/>
                  </a:lnTo>
                  <a:cubicBezTo>
                    <a:pt x="418" y="630"/>
                    <a:pt x="374" y="497"/>
                    <a:pt x="418" y="364"/>
                  </a:cubicBezTo>
                  <a:cubicBezTo>
                    <a:pt x="491" y="291"/>
                    <a:pt x="563" y="219"/>
                    <a:pt x="660" y="219"/>
                  </a:cubicBezTo>
                  <a:cubicBezTo>
                    <a:pt x="681" y="219"/>
                    <a:pt x="704" y="223"/>
                    <a:pt x="729" y="231"/>
                  </a:cubicBezTo>
                  <a:lnTo>
                    <a:pt x="5121" y="852"/>
                  </a:lnTo>
                  <a:cubicBezTo>
                    <a:pt x="5166" y="852"/>
                    <a:pt x="5254" y="807"/>
                    <a:pt x="5254" y="763"/>
                  </a:cubicBezTo>
                  <a:cubicBezTo>
                    <a:pt x="5254" y="674"/>
                    <a:pt x="5210" y="630"/>
                    <a:pt x="5166" y="630"/>
                  </a:cubicBezTo>
                  <a:lnTo>
                    <a:pt x="773" y="9"/>
                  </a:lnTo>
                  <a:cubicBezTo>
                    <a:pt x="741" y="3"/>
                    <a:pt x="710" y="0"/>
                    <a:pt x="68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6156500" y="3768700"/>
              <a:ext cx="139775" cy="58800"/>
            </a:xfrm>
            <a:custGeom>
              <a:avLst/>
              <a:gdLst/>
              <a:ahLst/>
              <a:cxnLst/>
              <a:rect l="l" t="t" r="r" b="b"/>
              <a:pathLst>
                <a:path w="5591" h="2352" extrusionOk="0">
                  <a:moveTo>
                    <a:pt x="5458" y="0"/>
                  </a:moveTo>
                  <a:lnTo>
                    <a:pt x="621" y="533"/>
                  </a:lnTo>
                  <a:cubicBezTo>
                    <a:pt x="89" y="621"/>
                    <a:pt x="0" y="1331"/>
                    <a:pt x="533" y="1509"/>
                  </a:cubicBezTo>
                  <a:lnTo>
                    <a:pt x="3062" y="2352"/>
                  </a:lnTo>
                  <a:lnTo>
                    <a:pt x="3106" y="2352"/>
                  </a:lnTo>
                  <a:cubicBezTo>
                    <a:pt x="3239" y="2352"/>
                    <a:pt x="3239" y="2174"/>
                    <a:pt x="3150" y="2130"/>
                  </a:cubicBezTo>
                  <a:lnTo>
                    <a:pt x="577" y="1287"/>
                  </a:lnTo>
                  <a:cubicBezTo>
                    <a:pt x="311" y="1198"/>
                    <a:pt x="355" y="799"/>
                    <a:pt x="621" y="755"/>
                  </a:cubicBezTo>
                  <a:lnTo>
                    <a:pt x="5502" y="222"/>
                  </a:lnTo>
                  <a:cubicBezTo>
                    <a:pt x="5546" y="222"/>
                    <a:pt x="5591" y="178"/>
                    <a:pt x="5591" y="133"/>
                  </a:cubicBezTo>
                  <a:cubicBezTo>
                    <a:pt x="5591" y="45"/>
                    <a:pt x="5546" y="0"/>
                    <a:pt x="545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6317325" y="2716075"/>
              <a:ext cx="143125" cy="46600"/>
            </a:xfrm>
            <a:custGeom>
              <a:avLst/>
              <a:gdLst/>
              <a:ahLst/>
              <a:cxnLst/>
              <a:rect l="l" t="t" r="r" b="b"/>
              <a:pathLst>
                <a:path w="5725" h="1864" extrusionOk="0">
                  <a:moveTo>
                    <a:pt x="1" y="0"/>
                  </a:moveTo>
                  <a:lnTo>
                    <a:pt x="1" y="1864"/>
                  </a:lnTo>
                  <a:lnTo>
                    <a:pt x="5591" y="1864"/>
                  </a:lnTo>
                  <a:cubicBezTo>
                    <a:pt x="5724" y="1864"/>
                    <a:pt x="5724" y="1642"/>
                    <a:pt x="5591" y="1642"/>
                  </a:cubicBezTo>
                  <a:lnTo>
                    <a:pt x="222" y="1642"/>
                  </a:lnTo>
                  <a:lnTo>
                    <a:pt x="222" y="222"/>
                  </a:lnTo>
                  <a:lnTo>
                    <a:pt x="5147" y="222"/>
                  </a:lnTo>
                  <a:cubicBezTo>
                    <a:pt x="5280" y="222"/>
                    <a:pt x="5280" y="0"/>
                    <a:pt x="51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944650" y="2718275"/>
              <a:ext cx="187475" cy="46625"/>
            </a:xfrm>
            <a:custGeom>
              <a:avLst/>
              <a:gdLst/>
              <a:ahLst/>
              <a:cxnLst/>
              <a:rect l="l" t="t" r="r" b="b"/>
              <a:pathLst>
                <a:path w="7499" h="1865" extrusionOk="0">
                  <a:moveTo>
                    <a:pt x="7276" y="223"/>
                  </a:moveTo>
                  <a:lnTo>
                    <a:pt x="7276" y="1642"/>
                  </a:lnTo>
                  <a:lnTo>
                    <a:pt x="222" y="1642"/>
                  </a:lnTo>
                  <a:lnTo>
                    <a:pt x="222" y="223"/>
                  </a:lnTo>
                  <a:close/>
                  <a:moveTo>
                    <a:pt x="0" y="1"/>
                  </a:moveTo>
                  <a:lnTo>
                    <a:pt x="0" y="1864"/>
                  </a:lnTo>
                  <a:lnTo>
                    <a:pt x="7498" y="1864"/>
                  </a:lnTo>
                  <a:lnTo>
                    <a:pt x="7498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208125" y="3491400"/>
              <a:ext cx="313925" cy="315025"/>
            </a:xfrm>
            <a:custGeom>
              <a:avLst/>
              <a:gdLst/>
              <a:ahLst/>
              <a:cxnLst/>
              <a:rect l="l" t="t" r="r" b="b"/>
              <a:pathLst>
                <a:path w="12557" h="12601" extrusionOk="0">
                  <a:moveTo>
                    <a:pt x="6833" y="0"/>
                  </a:moveTo>
                  <a:lnTo>
                    <a:pt x="1" y="7188"/>
                  </a:lnTo>
                  <a:lnTo>
                    <a:pt x="5680" y="12601"/>
                  </a:lnTo>
                  <a:lnTo>
                    <a:pt x="12557" y="5413"/>
                  </a:lnTo>
                  <a:lnTo>
                    <a:pt x="6833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5378950" y="3378250"/>
              <a:ext cx="510250" cy="321700"/>
            </a:xfrm>
            <a:custGeom>
              <a:avLst/>
              <a:gdLst/>
              <a:ahLst/>
              <a:cxnLst/>
              <a:rect l="l" t="t" r="r" b="b"/>
              <a:pathLst>
                <a:path w="20410" h="12868" extrusionOk="0">
                  <a:moveTo>
                    <a:pt x="4215" y="1"/>
                  </a:moveTo>
                  <a:lnTo>
                    <a:pt x="0" y="4526"/>
                  </a:lnTo>
                  <a:lnTo>
                    <a:pt x="5724" y="9939"/>
                  </a:lnTo>
                  <a:lnTo>
                    <a:pt x="20410" y="1286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5439950" y="3468875"/>
              <a:ext cx="61700" cy="53200"/>
            </a:xfrm>
            <a:custGeom>
              <a:avLst/>
              <a:gdLst/>
              <a:ahLst/>
              <a:cxnLst/>
              <a:rect l="l" t="t" r="r" b="b"/>
              <a:pathLst>
                <a:path w="2468" h="2128" extrusionOk="0">
                  <a:moveTo>
                    <a:pt x="1200" y="1"/>
                  </a:moveTo>
                  <a:cubicBezTo>
                    <a:pt x="1054" y="1"/>
                    <a:pt x="903" y="33"/>
                    <a:pt x="755" y="103"/>
                  </a:cubicBezTo>
                  <a:cubicBezTo>
                    <a:pt x="222" y="325"/>
                    <a:pt x="1" y="990"/>
                    <a:pt x="222" y="1522"/>
                  </a:cubicBezTo>
                  <a:cubicBezTo>
                    <a:pt x="414" y="1928"/>
                    <a:pt x="801" y="2128"/>
                    <a:pt x="1186" y="2128"/>
                  </a:cubicBezTo>
                  <a:cubicBezTo>
                    <a:pt x="1601" y="2128"/>
                    <a:pt x="2013" y="1894"/>
                    <a:pt x="2175" y="1434"/>
                  </a:cubicBezTo>
                  <a:cubicBezTo>
                    <a:pt x="2467" y="702"/>
                    <a:pt x="1885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5484325" y="3365725"/>
              <a:ext cx="419300" cy="334225"/>
            </a:xfrm>
            <a:custGeom>
              <a:avLst/>
              <a:gdLst/>
              <a:ahLst/>
              <a:cxnLst/>
              <a:rect l="l" t="t" r="r" b="b"/>
              <a:pathLst>
                <a:path w="16772" h="13369" extrusionOk="0">
                  <a:moveTo>
                    <a:pt x="1209" y="0"/>
                  </a:moveTo>
                  <a:cubicBezTo>
                    <a:pt x="772" y="0"/>
                    <a:pt x="335" y="167"/>
                    <a:pt x="0" y="502"/>
                  </a:cubicBezTo>
                  <a:lnTo>
                    <a:pt x="16195" y="13368"/>
                  </a:lnTo>
                  <a:cubicBezTo>
                    <a:pt x="16771" y="12792"/>
                    <a:pt x="16727" y="11860"/>
                    <a:pt x="16106" y="11328"/>
                  </a:cubicBezTo>
                  <a:lnTo>
                    <a:pt x="2263" y="369"/>
                  </a:lnTo>
                  <a:cubicBezTo>
                    <a:pt x="1956" y="123"/>
                    <a:pt x="1583" y="0"/>
                    <a:pt x="1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5568625" y="3571250"/>
              <a:ext cx="10000" cy="85450"/>
            </a:xfrm>
            <a:custGeom>
              <a:avLst/>
              <a:gdLst/>
              <a:ahLst/>
              <a:cxnLst/>
              <a:rect l="l" t="t" r="r" b="b"/>
              <a:pathLst>
                <a:path w="400" h="3418" extrusionOk="0">
                  <a:moveTo>
                    <a:pt x="267" y="1"/>
                  </a:moveTo>
                  <a:cubicBezTo>
                    <a:pt x="222" y="1"/>
                    <a:pt x="178" y="45"/>
                    <a:pt x="178" y="134"/>
                  </a:cubicBezTo>
                  <a:lnTo>
                    <a:pt x="0" y="3284"/>
                  </a:lnTo>
                  <a:cubicBezTo>
                    <a:pt x="0" y="3373"/>
                    <a:pt x="45" y="3417"/>
                    <a:pt x="133" y="3417"/>
                  </a:cubicBezTo>
                  <a:cubicBezTo>
                    <a:pt x="178" y="3417"/>
                    <a:pt x="222" y="3373"/>
                    <a:pt x="222" y="3328"/>
                  </a:cubicBezTo>
                  <a:lnTo>
                    <a:pt x="400" y="134"/>
                  </a:lnTo>
                  <a:cubicBezTo>
                    <a:pt x="400" y="90"/>
                    <a:pt x="355" y="45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5615200" y="3587900"/>
              <a:ext cx="10025" cy="84325"/>
            </a:xfrm>
            <a:custGeom>
              <a:avLst/>
              <a:gdLst/>
              <a:ahLst/>
              <a:cxnLst/>
              <a:rect l="l" t="t" r="r" b="b"/>
              <a:pathLst>
                <a:path w="401" h="3373" extrusionOk="0">
                  <a:moveTo>
                    <a:pt x="267" y="0"/>
                  </a:moveTo>
                  <a:cubicBezTo>
                    <a:pt x="223" y="0"/>
                    <a:pt x="178" y="45"/>
                    <a:pt x="178" y="89"/>
                  </a:cubicBezTo>
                  <a:lnTo>
                    <a:pt x="1" y="3284"/>
                  </a:lnTo>
                  <a:cubicBezTo>
                    <a:pt x="1" y="3328"/>
                    <a:pt x="45" y="3372"/>
                    <a:pt x="90" y="3372"/>
                  </a:cubicBezTo>
                  <a:lnTo>
                    <a:pt x="134" y="3372"/>
                  </a:lnTo>
                  <a:cubicBezTo>
                    <a:pt x="178" y="3372"/>
                    <a:pt x="223" y="3328"/>
                    <a:pt x="223" y="3284"/>
                  </a:cubicBezTo>
                  <a:lnTo>
                    <a:pt x="400" y="133"/>
                  </a:lnTo>
                  <a:cubicBezTo>
                    <a:pt x="400" y="45"/>
                    <a:pt x="35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5661800" y="3603425"/>
              <a:ext cx="10000" cy="85425"/>
            </a:xfrm>
            <a:custGeom>
              <a:avLst/>
              <a:gdLst/>
              <a:ahLst/>
              <a:cxnLst/>
              <a:rect l="l" t="t" r="r" b="b"/>
              <a:pathLst>
                <a:path w="400" h="3417" extrusionOk="0">
                  <a:moveTo>
                    <a:pt x="266" y="0"/>
                  </a:moveTo>
                  <a:cubicBezTo>
                    <a:pt x="222" y="0"/>
                    <a:pt x="178" y="45"/>
                    <a:pt x="178" y="134"/>
                  </a:cubicBezTo>
                  <a:lnTo>
                    <a:pt x="0" y="3284"/>
                  </a:lnTo>
                  <a:cubicBezTo>
                    <a:pt x="0" y="3372"/>
                    <a:pt x="45" y="3417"/>
                    <a:pt x="89" y="3417"/>
                  </a:cubicBezTo>
                  <a:lnTo>
                    <a:pt x="133" y="3417"/>
                  </a:lnTo>
                  <a:cubicBezTo>
                    <a:pt x="178" y="3417"/>
                    <a:pt x="222" y="3372"/>
                    <a:pt x="222" y="3284"/>
                  </a:cubicBezTo>
                  <a:lnTo>
                    <a:pt x="400" y="134"/>
                  </a:lnTo>
                  <a:cubicBezTo>
                    <a:pt x="400" y="89"/>
                    <a:pt x="355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4496025" y="2636300"/>
              <a:ext cx="1010500" cy="1546850"/>
            </a:xfrm>
            <a:custGeom>
              <a:avLst/>
              <a:gdLst/>
              <a:ahLst/>
              <a:cxnLst/>
              <a:rect l="l" t="t" r="r" b="b"/>
              <a:pathLst>
                <a:path w="40420" h="61874" extrusionOk="0">
                  <a:moveTo>
                    <a:pt x="4437" y="0"/>
                  </a:moveTo>
                  <a:cubicBezTo>
                    <a:pt x="2579" y="0"/>
                    <a:pt x="981" y="694"/>
                    <a:pt x="1" y="2526"/>
                  </a:cubicBezTo>
                  <a:lnTo>
                    <a:pt x="7543" y="51242"/>
                  </a:lnTo>
                  <a:cubicBezTo>
                    <a:pt x="8463" y="57852"/>
                    <a:pt x="14055" y="61874"/>
                    <a:pt x="19810" y="61874"/>
                  </a:cubicBezTo>
                  <a:cubicBezTo>
                    <a:pt x="22939" y="61874"/>
                    <a:pt x="26117" y="60684"/>
                    <a:pt x="28618" y="58074"/>
                  </a:cubicBezTo>
                  <a:lnTo>
                    <a:pt x="40420" y="45696"/>
                  </a:lnTo>
                  <a:lnTo>
                    <a:pt x="30614" y="36157"/>
                  </a:lnTo>
                  <a:lnTo>
                    <a:pt x="22051" y="45296"/>
                  </a:lnTo>
                  <a:lnTo>
                    <a:pt x="22273" y="27948"/>
                  </a:lnTo>
                  <a:cubicBezTo>
                    <a:pt x="22318" y="21293"/>
                    <a:pt x="21253" y="14638"/>
                    <a:pt x="19079" y="8338"/>
                  </a:cubicBezTo>
                  <a:lnTo>
                    <a:pt x="18546" y="6741"/>
                  </a:lnTo>
                  <a:cubicBezTo>
                    <a:pt x="18546" y="6741"/>
                    <a:pt x="10229" y="0"/>
                    <a:pt x="443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4844325" y="2841400"/>
              <a:ext cx="153075" cy="81000"/>
            </a:xfrm>
            <a:custGeom>
              <a:avLst/>
              <a:gdLst/>
              <a:ahLst/>
              <a:cxnLst/>
              <a:rect l="l" t="t" r="r" b="b"/>
              <a:pathLst>
                <a:path w="6123" h="3240" extrusionOk="0">
                  <a:moveTo>
                    <a:pt x="843" y="1"/>
                  </a:moveTo>
                  <a:cubicBezTo>
                    <a:pt x="710" y="1"/>
                    <a:pt x="577" y="1"/>
                    <a:pt x="488" y="89"/>
                  </a:cubicBezTo>
                  <a:cubicBezTo>
                    <a:pt x="399" y="178"/>
                    <a:pt x="311" y="267"/>
                    <a:pt x="266" y="400"/>
                  </a:cubicBezTo>
                  <a:lnTo>
                    <a:pt x="44" y="1554"/>
                  </a:lnTo>
                  <a:cubicBezTo>
                    <a:pt x="0" y="1820"/>
                    <a:pt x="178" y="2086"/>
                    <a:pt x="444" y="2130"/>
                  </a:cubicBezTo>
                  <a:lnTo>
                    <a:pt x="6123" y="3240"/>
                  </a:lnTo>
                  <a:cubicBezTo>
                    <a:pt x="6123" y="3151"/>
                    <a:pt x="6078" y="3106"/>
                    <a:pt x="6034" y="3018"/>
                  </a:cubicBezTo>
                  <a:lnTo>
                    <a:pt x="488" y="1953"/>
                  </a:lnTo>
                  <a:cubicBezTo>
                    <a:pt x="399" y="1953"/>
                    <a:pt x="311" y="1908"/>
                    <a:pt x="266" y="1820"/>
                  </a:cubicBezTo>
                  <a:cubicBezTo>
                    <a:pt x="222" y="1775"/>
                    <a:pt x="222" y="1687"/>
                    <a:pt x="222" y="1598"/>
                  </a:cubicBezTo>
                  <a:lnTo>
                    <a:pt x="488" y="444"/>
                  </a:lnTo>
                  <a:cubicBezTo>
                    <a:pt x="488" y="356"/>
                    <a:pt x="532" y="311"/>
                    <a:pt x="577" y="267"/>
                  </a:cubicBezTo>
                  <a:cubicBezTo>
                    <a:pt x="621" y="223"/>
                    <a:pt x="710" y="178"/>
                    <a:pt x="754" y="178"/>
                  </a:cubicBezTo>
                  <a:cubicBezTo>
                    <a:pt x="799" y="178"/>
                    <a:pt x="799" y="178"/>
                    <a:pt x="799" y="223"/>
                  </a:cubicBezTo>
                  <a:lnTo>
                    <a:pt x="5457" y="1110"/>
                  </a:lnTo>
                  <a:cubicBezTo>
                    <a:pt x="5457" y="1021"/>
                    <a:pt x="5413" y="977"/>
                    <a:pt x="5413" y="888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4902000" y="3766750"/>
              <a:ext cx="148650" cy="139500"/>
            </a:xfrm>
            <a:custGeom>
              <a:avLst/>
              <a:gdLst/>
              <a:ahLst/>
              <a:cxnLst/>
              <a:rect l="l" t="t" r="r" b="b"/>
              <a:pathLst>
                <a:path w="5946" h="5580" extrusionOk="0">
                  <a:moveTo>
                    <a:pt x="5812" y="1"/>
                  </a:moveTo>
                  <a:cubicBezTo>
                    <a:pt x="5779" y="1"/>
                    <a:pt x="5746" y="12"/>
                    <a:pt x="5724" y="34"/>
                  </a:cubicBezTo>
                  <a:lnTo>
                    <a:pt x="621" y="5314"/>
                  </a:lnTo>
                  <a:cubicBezTo>
                    <a:pt x="573" y="5350"/>
                    <a:pt x="520" y="5367"/>
                    <a:pt x="471" y="5367"/>
                  </a:cubicBezTo>
                  <a:cubicBezTo>
                    <a:pt x="342" y="5367"/>
                    <a:pt x="234" y="5253"/>
                    <a:pt x="266" y="5092"/>
                  </a:cubicBezTo>
                  <a:lnTo>
                    <a:pt x="1597" y="256"/>
                  </a:lnTo>
                  <a:cubicBezTo>
                    <a:pt x="1597" y="167"/>
                    <a:pt x="1597" y="123"/>
                    <a:pt x="1509" y="123"/>
                  </a:cubicBezTo>
                  <a:cubicBezTo>
                    <a:pt x="1496" y="110"/>
                    <a:pt x="1483" y="104"/>
                    <a:pt x="1470" y="104"/>
                  </a:cubicBezTo>
                  <a:cubicBezTo>
                    <a:pt x="1438" y="104"/>
                    <a:pt x="1407" y="136"/>
                    <a:pt x="1376" y="167"/>
                  </a:cubicBezTo>
                  <a:lnTo>
                    <a:pt x="45" y="5048"/>
                  </a:lnTo>
                  <a:cubicBezTo>
                    <a:pt x="0" y="5314"/>
                    <a:pt x="178" y="5580"/>
                    <a:pt x="444" y="5580"/>
                  </a:cubicBezTo>
                  <a:cubicBezTo>
                    <a:pt x="577" y="5580"/>
                    <a:pt x="666" y="5536"/>
                    <a:pt x="754" y="5447"/>
                  </a:cubicBezTo>
                  <a:lnTo>
                    <a:pt x="5901" y="167"/>
                  </a:lnTo>
                  <a:cubicBezTo>
                    <a:pt x="5946" y="123"/>
                    <a:pt x="5946" y="78"/>
                    <a:pt x="5901" y="34"/>
                  </a:cubicBezTo>
                  <a:cubicBezTo>
                    <a:pt x="5879" y="12"/>
                    <a:pt x="5846" y="1"/>
                    <a:pt x="5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4726750" y="3496950"/>
              <a:ext cx="306150" cy="278425"/>
            </a:xfrm>
            <a:custGeom>
              <a:avLst/>
              <a:gdLst/>
              <a:ahLst/>
              <a:cxnLst/>
              <a:rect l="l" t="t" r="r" b="b"/>
              <a:pathLst>
                <a:path w="12246" h="11137" extrusionOk="0">
                  <a:moveTo>
                    <a:pt x="9140" y="0"/>
                  </a:moveTo>
                  <a:lnTo>
                    <a:pt x="0" y="3905"/>
                  </a:lnTo>
                  <a:lnTo>
                    <a:pt x="3106" y="11137"/>
                  </a:lnTo>
                  <a:lnTo>
                    <a:pt x="12246" y="7232"/>
                  </a:lnTo>
                  <a:lnTo>
                    <a:pt x="9140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4955225" y="3435925"/>
              <a:ext cx="386025" cy="454800"/>
            </a:xfrm>
            <a:custGeom>
              <a:avLst/>
              <a:gdLst/>
              <a:ahLst/>
              <a:cxnLst/>
              <a:rect l="l" t="t" r="r" b="b"/>
              <a:pathLst>
                <a:path w="15441" h="18192" extrusionOk="0">
                  <a:moveTo>
                    <a:pt x="5680" y="1"/>
                  </a:moveTo>
                  <a:lnTo>
                    <a:pt x="1" y="2441"/>
                  </a:lnTo>
                  <a:lnTo>
                    <a:pt x="3107" y="9673"/>
                  </a:lnTo>
                  <a:lnTo>
                    <a:pt x="15441" y="18192"/>
                  </a:lnTo>
                  <a:lnTo>
                    <a:pt x="5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5010700" y="3510225"/>
              <a:ext cx="61825" cy="53175"/>
            </a:xfrm>
            <a:custGeom>
              <a:avLst/>
              <a:gdLst/>
              <a:ahLst/>
              <a:cxnLst/>
              <a:rect l="l" t="t" r="r" b="b"/>
              <a:pathLst>
                <a:path w="2473" h="2127" extrusionOk="0">
                  <a:moveTo>
                    <a:pt x="1073" y="0"/>
                  </a:moveTo>
                  <a:cubicBezTo>
                    <a:pt x="1056" y="0"/>
                    <a:pt x="1038" y="1"/>
                    <a:pt x="1021" y="2"/>
                  </a:cubicBezTo>
                  <a:cubicBezTo>
                    <a:pt x="444" y="2"/>
                    <a:pt x="0" y="490"/>
                    <a:pt x="0" y="1111"/>
                  </a:cubicBezTo>
                  <a:cubicBezTo>
                    <a:pt x="0" y="1725"/>
                    <a:pt x="520" y="2126"/>
                    <a:pt x="1052" y="2126"/>
                  </a:cubicBezTo>
                  <a:cubicBezTo>
                    <a:pt x="1328" y="2126"/>
                    <a:pt x="1607" y="2019"/>
                    <a:pt x="1819" y="1776"/>
                  </a:cubicBezTo>
                  <a:cubicBezTo>
                    <a:pt x="2472" y="1123"/>
                    <a:pt x="1972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5097200" y="3432300"/>
              <a:ext cx="271800" cy="458425"/>
            </a:xfrm>
            <a:custGeom>
              <a:avLst/>
              <a:gdLst/>
              <a:ahLst/>
              <a:cxnLst/>
              <a:rect l="l" t="t" r="r" b="b"/>
              <a:pathLst>
                <a:path w="10872" h="18337" extrusionOk="0">
                  <a:moveTo>
                    <a:pt x="681" y="0"/>
                  </a:moveTo>
                  <a:cubicBezTo>
                    <a:pt x="453" y="0"/>
                    <a:pt x="222" y="48"/>
                    <a:pt x="1" y="146"/>
                  </a:cubicBezTo>
                  <a:lnTo>
                    <a:pt x="9762" y="18337"/>
                  </a:lnTo>
                  <a:cubicBezTo>
                    <a:pt x="10516" y="18071"/>
                    <a:pt x="10871" y="17139"/>
                    <a:pt x="10472" y="16429"/>
                  </a:cubicBezTo>
                  <a:lnTo>
                    <a:pt x="2131" y="900"/>
                  </a:lnTo>
                  <a:cubicBezTo>
                    <a:pt x="1842" y="323"/>
                    <a:pt x="1275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5063925" y="3648375"/>
              <a:ext cx="42900" cy="77075"/>
            </a:xfrm>
            <a:custGeom>
              <a:avLst/>
              <a:gdLst/>
              <a:ahLst/>
              <a:cxnLst/>
              <a:rect l="l" t="t" r="r" b="b"/>
              <a:pathLst>
                <a:path w="1716" h="3083" extrusionOk="0">
                  <a:moveTo>
                    <a:pt x="1577" y="0"/>
                  </a:moveTo>
                  <a:cubicBezTo>
                    <a:pt x="1538" y="0"/>
                    <a:pt x="1496" y="20"/>
                    <a:pt x="1465" y="66"/>
                  </a:cubicBezTo>
                  <a:lnTo>
                    <a:pt x="45" y="2905"/>
                  </a:lnTo>
                  <a:cubicBezTo>
                    <a:pt x="1" y="2994"/>
                    <a:pt x="90" y="3083"/>
                    <a:pt x="178" y="3083"/>
                  </a:cubicBezTo>
                  <a:cubicBezTo>
                    <a:pt x="178" y="3083"/>
                    <a:pt x="223" y="3039"/>
                    <a:pt x="267" y="3039"/>
                  </a:cubicBezTo>
                  <a:lnTo>
                    <a:pt x="1687" y="155"/>
                  </a:lnTo>
                  <a:cubicBezTo>
                    <a:pt x="1716" y="68"/>
                    <a:pt x="1651" y="0"/>
                    <a:pt x="1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5100550" y="3681650"/>
              <a:ext cx="42500" cy="77075"/>
            </a:xfrm>
            <a:custGeom>
              <a:avLst/>
              <a:gdLst/>
              <a:ahLst/>
              <a:cxnLst/>
              <a:rect l="l" t="t" r="r" b="b"/>
              <a:pathLst>
                <a:path w="1700" h="3083" extrusionOk="0">
                  <a:moveTo>
                    <a:pt x="1555" y="0"/>
                  </a:moveTo>
                  <a:cubicBezTo>
                    <a:pt x="1517" y="0"/>
                    <a:pt x="1480" y="20"/>
                    <a:pt x="1464" y="66"/>
                  </a:cubicBezTo>
                  <a:lnTo>
                    <a:pt x="44" y="2906"/>
                  </a:lnTo>
                  <a:cubicBezTo>
                    <a:pt x="0" y="2994"/>
                    <a:pt x="44" y="3083"/>
                    <a:pt x="133" y="3083"/>
                  </a:cubicBezTo>
                  <a:cubicBezTo>
                    <a:pt x="178" y="3083"/>
                    <a:pt x="222" y="3039"/>
                    <a:pt x="266" y="2994"/>
                  </a:cubicBezTo>
                  <a:lnTo>
                    <a:pt x="1642" y="155"/>
                  </a:lnTo>
                  <a:cubicBezTo>
                    <a:pt x="1699" y="68"/>
                    <a:pt x="1626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5137150" y="3714925"/>
              <a:ext cx="42500" cy="77100"/>
            </a:xfrm>
            <a:custGeom>
              <a:avLst/>
              <a:gdLst/>
              <a:ahLst/>
              <a:cxnLst/>
              <a:rect l="l" t="t" r="r" b="b"/>
              <a:pathLst>
                <a:path w="1700" h="3084" extrusionOk="0">
                  <a:moveTo>
                    <a:pt x="1555" y="0"/>
                  </a:moveTo>
                  <a:cubicBezTo>
                    <a:pt x="1517" y="0"/>
                    <a:pt x="1480" y="20"/>
                    <a:pt x="1464" y="66"/>
                  </a:cubicBezTo>
                  <a:lnTo>
                    <a:pt x="45" y="2906"/>
                  </a:lnTo>
                  <a:cubicBezTo>
                    <a:pt x="0" y="2950"/>
                    <a:pt x="45" y="3039"/>
                    <a:pt x="89" y="3039"/>
                  </a:cubicBezTo>
                  <a:cubicBezTo>
                    <a:pt x="89" y="3083"/>
                    <a:pt x="133" y="3083"/>
                    <a:pt x="133" y="3083"/>
                  </a:cubicBezTo>
                  <a:cubicBezTo>
                    <a:pt x="178" y="3083"/>
                    <a:pt x="222" y="3039"/>
                    <a:pt x="222" y="2994"/>
                  </a:cubicBezTo>
                  <a:lnTo>
                    <a:pt x="1642" y="155"/>
                  </a:lnTo>
                  <a:cubicBezTo>
                    <a:pt x="1700" y="68"/>
                    <a:pt x="1626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3909075" y="2606325"/>
              <a:ext cx="1060600" cy="1496050"/>
            </a:xfrm>
            <a:custGeom>
              <a:avLst/>
              <a:gdLst/>
              <a:ahLst/>
              <a:cxnLst/>
              <a:rect l="l" t="t" r="r" b="b"/>
              <a:pathLst>
                <a:path w="42424" h="59842" extrusionOk="0">
                  <a:moveTo>
                    <a:pt x="21730" y="1"/>
                  </a:moveTo>
                  <a:cubicBezTo>
                    <a:pt x="19287" y="1"/>
                    <a:pt x="16826" y="551"/>
                    <a:pt x="14782" y="2127"/>
                  </a:cubicBezTo>
                  <a:lnTo>
                    <a:pt x="2448" y="44055"/>
                  </a:lnTo>
                  <a:cubicBezTo>
                    <a:pt x="0" y="52290"/>
                    <a:pt x="6421" y="59842"/>
                    <a:pt x="14166" y="59842"/>
                  </a:cubicBezTo>
                  <a:cubicBezTo>
                    <a:pt x="15685" y="59842"/>
                    <a:pt x="17256" y="59551"/>
                    <a:pt x="18820" y="58918"/>
                  </a:cubicBezTo>
                  <a:lnTo>
                    <a:pt x="42424" y="49468"/>
                  </a:lnTo>
                  <a:lnTo>
                    <a:pt x="37055" y="36734"/>
                  </a:lnTo>
                  <a:lnTo>
                    <a:pt x="18110" y="44587"/>
                  </a:lnTo>
                  <a:lnTo>
                    <a:pt x="27649" y="23823"/>
                  </a:lnTo>
                  <a:cubicBezTo>
                    <a:pt x="30444" y="17789"/>
                    <a:pt x="32175" y="11267"/>
                    <a:pt x="32796" y="4612"/>
                  </a:cubicBezTo>
                  <a:lnTo>
                    <a:pt x="32973" y="2970"/>
                  </a:lnTo>
                  <a:cubicBezTo>
                    <a:pt x="32973" y="2970"/>
                    <a:pt x="27402" y="1"/>
                    <a:pt x="2173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991350" y="2627050"/>
              <a:ext cx="878500" cy="1292525"/>
            </a:xfrm>
            <a:custGeom>
              <a:avLst/>
              <a:gdLst/>
              <a:ahLst/>
              <a:cxnLst/>
              <a:rect l="l" t="t" r="r" b="b"/>
              <a:pathLst>
                <a:path w="35140" h="51701" extrusionOk="0">
                  <a:moveTo>
                    <a:pt x="14130" y="1"/>
                  </a:moveTo>
                  <a:cubicBezTo>
                    <a:pt x="14084" y="1"/>
                    <a:pt x="14038" y="29"/>
                    <a:pt x="14020" y="100"/>
                  </a:cubicBezTo>
                  <a:lnTo>
                    <a:pt x="710" y="46687"/>
                  </a:lnTo>
                  <a:cubicBezTo>
                    <a:pt x="0" y="49216"/>
                    <a:pt x="1864" y="51700"/>
                    <a:pt x="4481" y="51700"/>
                  </a:cubicBezTo>
                  <a:cubicBezTo>
                    <a:pt x="5014" y="51700"/>
                    <a:pt x="5546" y="51612"/>
                    <a:pt x="6034" y="51390"/>
                  </a:cubicBezTo>
                  <a:lnTo>
                    <a:pt x="35051" y="39011"/>
                  </a:lnTo>
                  <a:cubicBezTo>
                    <a:pt x="35095" y="39011"/>
                    <a:pt x="35140" y="38922"/>
                    <a:pt x="35140" y="38878"/>
                  </a:cubicBezTo>
                  <a:cubicBezTo>
                    <a:pt x="35095" y="38834"/>
                    <a:pt x="35051" y="38789"/>
                    <a:pt x="34962" y="38789"/>
                  </a:cubicBezTo>
                  <a:lnTo>
                    <a:pt x="5945" y="51212"/>
                  </a:lnTo>
                  <a:cubicBezTo>
                    <a:pt x="5460" y="51414"/>
                    <a:pt x="4972" y="51506"/>
                    <a:pt x="4498" y="51506"/>
                  </a:cubicBezTo>
                  <a:cubicBezTo>
                    <a:pt x="2157" y="51506"/>
                    <a:pt x="194" y="49248"/>
                    <a:pt x="932" y="46776"/>
                  </a:cubicBezTo>
                  <a:lnTo>
                    <a:pt x="14242" y="145"/>
                  </a:lnTo>
                  <a:cubicBezTo>
                    <a:pt x="14269" y="65"/>
                    <a:pt x="14200" y="1"/>
                    <a:pt x="141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4498250" y="1548075"/>
              <a:ext cx="230725" cy="299500"/>
            </a:xfrm>
            <a:custGeom>
              <a:avLst/>
              <a:gdLst/>
              <a:ahLst/>
              <a:cxnLst/>
              <a:rect l="l" t="t" r="r" b="b"/>
              <a:pathLst>
                <a:path w="9229" h="11980" extrusionOk="0">
                  <a:moveTo>
                    <a:pt x="6167" y="1"/>
                  </a:moveTo>
                  <a:lnTo>
                    <a:pt x="0" y="1864"/>
                  </a:lnTo>
                  <a:lnTo>
                    <a:pt x="3106" y="11980"/>
                  </a:lnTo>
                  <a:lnTo>
                    <a:pt x="9229" y="10072"/>
                  </a:lnTo>
                  <a:lnTo>
                    <a:pt x="6167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4502675" y="1575800"/>
              <a:ext cx="115400" cy="194150"/>
            </a:xfrm>
            <a:custGeom>
              <a:avLst/>
              <a:gdLst/>
              <a:ahLst/>
              <a:cxnLst/>
              <a:rect l="l" t="t" r="r" b="b"/>
              <a:pathLst>
                <a:path w="4616" h="7766" extrusionOk="0">
                  <a:moveTo>
                    <a:pt x="4349" y="1"/>
                  </a:moveTo>
                  <a:lnTo>
                    <a:pt x="1" y="1332"/>
                  </a:lnTo>
                  <a:lnTo>
                    <a:pt x="1953" y="7765"/>
                  </a:lnTo>
                  <a:cubicBezTo>
                    <a:pt x="3461" y="6479"/>
                    <a:pt x="4393" y="4615"/>
                    <a:pt x="4571" y="2663"/>
                  </a:cubicBezTo>
                  <a:cubicBezTo>
                    <a:pt x="4615" y="1776"/>
                    <a:pt x="4571" y="888"/>
                    <a:pt x="434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345175" y="1381850"/>
              <a:ext cx="299700" cy="382925"/>
            </a:xfrm>
            <a:custGeom>
              <a:avLst/>
              <a:gdLst/>
              <a:ahLst/>
              <a:cxnLst/>
              <a:rect l="l" t="t" r="r" b="b"/>
              <a:pathLst>
                <a:path w="11988" h="15317" extrusionOk="0">
                  <a:moveTo>
                    <a:pt x="6170" y="0"/>
                  </a:moveTo>
                  <a:cubicBezTo>
                    <a:pt x="5655" y="0"/>
                    <a:pt x="5107" y="83"/>
                    <a:pt x="4526" y="261"/>
                  </a:cubicBezTo>
                  <a:cubicBezTo>
                    <a:pt x="3239" y="660"/>
                    <a:pt x="1" y="1902"/>
                    <a:pt x="1642" y="8291"/>
                  </a:cubicBezTo>
                  <a:cubicBezTo>
                    <a:pt x="1642" y="8291"/>
                    <a:pt x="929" y="11519"/>
                    <a:pt x="1643" y="11519"/>
                  </a:cubicBezTo>
                  <a:cubicBezTo>
                    <a:pt x="1705" y="11519"/>
                    <a:pt x="1779" y="11495"/>
                    <a:pt x="1864" y="11441"/>
                  </a:cubicBezTo>
                  <a:cubicBezTo>
                    <a:pt x="2219" y="11219"/>
                    <a:pt x="2485" y="11042"/>
                    <a:pt x="2485" y="11042"/>
                  </a:cubicBezTo>
                  <a:cubicBezTo>
                    <a:pt x="2485" y="11042"/>
                    <a:pt x="3772" y="15316"/>
                    <a:pt x="5702" y="15316"/>
                  </a:cubicBezTo>
                  <a:cubicBezTo>
                    <a:pt x="5768" y="15316"/>
                    <a:pt x="5834" y="15312"/>
                    <a:pt x="5901" y="15301"/>
                  </a:cubicBezTo>
                  <a:cubicBezTo>
                    <a:pt x="8209" y="14946"/>
                    <a:pt x="11403" y="12196"/>
                    <a:pt x="11714" y="8158"/>
                  </a:cubicBezTo>
                  <a:cubicBezTo>
                    <a:pt x="11988" y="4597"/>
                    <a:pt x="10018" y="0"/>
                    <a:pt x="6170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162100" y="1300650"/>
              <a:ext cx="743250" cy="351725"/>
            </a:xfrm>
            <a:custGeom>
              <a:avLst/>
              <a:gdLst/>
              <a:ahLst/>
              <a:cxnLst/>
              <a:rect l="l" t="t" r="r" b="b"/>
              <a:pathLst>
                <a:path w="29730" h="14069" extrusionOk="0">
                  <a:moveTo>
                    <a:pt x="19305" y="1"/>
                  </a:moveTo>
                  <a:cubicBezTo>
                    <a:pt x="15469" y="1"/>
                    <a:pt x="0" y="2147"/>
                    <a:pt x="8610" y="7191"/>
                  </a:cubicBezTo>
                  <a:cubicBezTo>
                    <a:pt x="8743" y="5638"/>
                    <a:pt x="9941" y="4440"/>
                    <a:pt x="11494" y="4352"/>
                  </a:cubicBezTo>
                  <a:lnTo>
                    <a:pt x="12426" y="4263"/>
                  </a:lnTo>
                  <a:cubicBezTo>
                    <a:pt x="12426" y="4263"/>
                    <a:pt x="15177" y="8478"/>
                    <a:pt x="18593" y="8966"/>
                  </a:cubicBezTo>
                  <a:cubicBezTo>
                    <a:pt x="18593" y="8966"/>
                    <a:pt x="18238" y="12471"/>
                    <a:pt x="20767" y="14068"/>
                  </a:cubicBezTo>
                  <a:cubicBezTo>
                    <a:pt x="20767" y="14068"/>
                    <a:pt x="29729" y="270"/>
                    <a:pt x="19525" y="4"/>
                  </a:cubicBezTo>
                  <a:cubicBezTo>
                    <a:pt x="19457" y="2"/>
                    <a:pt x="19383" y="1"/>
                    <a:pt x="1930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4596975" y="1541425"/>
              <a:ext cx="73225" cy="74575"/>
            </a:xfrm>
            <a:custGeom>
              <a:avLst/>
              <a:gdLst/>
              <a:ahLst/>
              <a:cxnLst/>
              <a:rect l="l" t="t" r="r" b="b"/>
              <a:pathLst>
                <a:path w="2929" h="2983" extrusionOk="0">
                  <a:moveTo>
                    <a:pt x="2041" y="0"/>
                  </a:moveTo>
                  <a:lnTo>
                    <a:pt x="0" y="622"/>
                  </a:lnTo>
                  <a:cubicBezTo>
                    <a:pt x="0" y="843"/>
                    <a:pt x="44" y="1021"/>
                    <a:pt x="89" y="1243"/>
                  </a:cubicBezTo>
                  <a:cubicBezTo>
                    <a:pt x="396" y="2278"/>
                    <a:pt x="1365" y="2982"/>
                    <a:pt x="2425" y="2982"/>
                  </a:cubicBezTo>
                  <a:cubicBezTo>
                    <a:pt x="2591" y="2982"/>
                    <a:pt x="2760" y="2965"/>
                    <a:pt x="2928" y="2929"/>
                  </a:cubicBezTo>
                  <a:lnTo>
                    <a:pt x="204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4575900" y="1499500"/>
              <a:ext cx="126025" cy="104950"/>
            </a:xfrm>
            <a:custGeom>
              <a:avLst/>
              <a:gdLst/>
              <a:ahLst/>
              <a:cxnLst/>
              <a:rect l="l" t="t" r="r" b="b"/>
              <a:pathLst>
                <a:path w="5041" h="4198" extrusionOk="0">
                  <a:moveTo>
                    <a:pt x="2575" y="0"/>
                  </a:moveTo>
                  <a:cubicBezTo>
                    <a:pt x="2384" y="0"/>
                    <a:pt x="2189" y="26"/>
                    <a:pt x="1997" y="80"/>
                  </a:cubicBezTo>
                  <a:cubicBezTo>
                    <a:pt x="222" y="613"/>
                    <a:pt x="0" y="3053"/>
                    <a:pt x="1642" y="3940"/>
                  </a:cubicBezTo>
                  <a:cubicBezTo>
                    <a:pt x="1970" y="4118"/>
                    <a:pt x="2307" y="4197"/>
                    <a:pt x="2632" y="4197"/>
                  </a:cubicBezTo>
                  <a:cubicBezTo>
                    <a:pt x="3933" y="4197"/>
                    <a:pt x="5040" y="2920"/>
                    <a:pt x="4614" y="1500"/>
                  </a:cubicBezTo>
                  <a:cubicBezTo>
                    <a:pt x="4321" y="584"/>
                    <a:pt x="3483" y="0"/>
                    <a:pt x="2575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4622475" y="1522850"/>
              <a:ext cx="50200" cy="62975"/>
            </a:xfrm>
            <a:custGeom>
              <a:avLst/>
              <a:gdLst/>
              <a:ahLst/>
              <a:cxnLst/>
              <a:rect l="l" t="t" r="r" b="b"/>
              <a:pathLst>
                <a:path w="2008" h="2519" extrusionOk="0">
                  <a:moveTo>
                    <a:pt x="1178" y="0"/>
                  </a:moveTo>
                  <a:cubicBezTo>
                    <a:pt x="1085" y="0"/>
                    <a:pt x="988" y="11"/>
                    <a:pt x="888" y="33"/>
                  </a:cubicBezTo>
                  <a:cubicBezTo>
                    <a:pt x="267" y="255"/>
                    <a:pt x="0" y="965"/>
                    <a:pt x="222" y="1586"/>
                  </a:cubicBezTo>
                  <a:cubicBezTo>
                    <a:pt x="355" y="1986"/>
                    <a:pt x="666" y="2341"/>
                    <a:pt x="1065" y="2474"/>
                  </a:cubicBezTo>
                  <a:cubicBezTo>
                    <a:pt x="1110" y="2474"/>
                    <a:pt x="1110" y="2518"/>
                    <a:pt x="1110" y="2518"/>
                  </a:cubicBezTo>
                  <a:cubicBezTo>
                    <a:pt x="1243" y="2518"/>
                    <a:pt x="1243" y="2341"/>
                    <a:pt x="1154" y="2296"/>
                  </a:cubicBezTo>
                  <a:cubicBezTo>
                    <a:pt x="799" y="2163"/>
                    <a:pt x="533" y="1897"/>
                    <a:pt x="444" y="1542"/>
                  </a:cubicBezTo>
                  <a:cubicBezTo>
                    <a:pt x="222" y="1010"/>
                    <a:pt x="444" y="433"/>
                    <a:pt x="932" y="211"/>
                  </a:cubicBezTo>
                  <a:cubicBezTo>
                    <a:pt x="1012" y="188"/>
                    <a:pt x="1096" y="177"/>
                    <a:pt x="1178" y="177"/>
                  </a:cubicBezTo>
                  <a:cubicBezTo>
                    <a:pt x="1414" y="177"/>
                    <a:pt x="1644" y="268"/>
                    <a:pt x="1775" y="433"/>
                  </a:cubicBezTo>
                  <a:cubicBezTo>
                    <a:pt x="1798" y="467"/>
                    <a:pt x="1827" y="481"/>
                    <a:pt x="1854" y="481"/>
                  </a:cubicBezTo>
                  <a:cubicBezTo>
                    <a:pt x="1935" y="481"/>
                    <a:pt x="2007" y="366"/>
                    <a:pt x="1908" y="300"/>
                  </a:cubicBezTo>
                  <a:cubicBezTo>
                    <a:pt x="1709" y="100"/>
                    <a:pt x="1459" y="0"/>
                    <a:pt x="117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626900" y="1542250"/>
              <a:ext cx="34425" cy="13625"/>
            </a:xfrm>
            <a:custGeom>
              <a:avLst/>
              <a:gdLst/>
              <a:ahLst/>
              <a:cxnLst/>
              <a:rect l="l" t="t" r="r" b="b"/>
              <a:pathLst>
                <a:path w="1377" h="545" extrusionOk="0">
                  <a:moveTo>
                    <a:pt x="729" y="0"/>
                  </a:moveTo>
                  <a:cubicBezTo>
                    <a:pt x="474" y="0"/>
                    <a:pt x="229" y="87"/>
                    <a:pt x="45" y="234"/>
                  </a:cubicBezTo>
                  <a:cubicBezTo>
                    <a:pt x="1" y="278"/>
                    <a:pt x="1" y="322"/>
                    <a:pt x="1" y="367"/>
                  </a:cubicBezTo>
                  <a:cubicBezTo>
                    <a:pt x="45" y="411"/>
                    <a:pt x="90" y="411"/>
                    <a:pt x="134" y="411"/>
                  </a:cubicBezTo>
                  <a:cubicBezTo>
                    <a:pt x="356" y="234"/>
                    <a:pt x="578" y="189"/>
                    <a:pt x="844" y="189"/>
                  </a:cubicBezTo>
                  <a:cubicBezTo>
                    <a:pt x="977" y="234"/>
                    <a:pt x="1110" y="367"/>
                    <a:pt x="1199" y="500"/>
                  </a:cubicBezTo>
                  <a:cubicBezTo>
                    <a:pt x="1199" y="544"/>
                    <a:pt x="1243" y="544"/>
                    <a:pt x="1288" y="544"/>
                  </a:cubicBezTo>
                  <a:cubicBezTo>
                    <a:pt x="1332" y="544"/>
                    <a:pt x="1376" y="455"/>
                    <a:pt x="1376" y="411"/>
                  </a:cubicBezTo>
                  <a:cubicBezTo>
                    <a:pt x="1243" y="234"/>
                    <a:pt x="1066" y="56"/>
                    <a:pt x="888" y="12"/>
                  </a:cubicBezTo>
                  <a:cubicBezTo>
                    <a:pt x="835" y="4"/>
                    <a:pt x="782" y="0"/>
                    <a:pt x="7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4403975" y="1538625"/>
              <a:ext cx="32625" cy="27700"/>
            </a:xfrm>
            <a:custGeom>
              <a:avLst/>
              <a:gdLst/>
              <a:ahLst/>
              <a:cxnLst/>
              <a:rect l="l" t="t" r="r" b="b"/>
              <a:pathLst>
                <a:path w="1305" h="1108" extrusionOk="0">
                  <a:moveTo>
                    <a:pt x="674" y="1"/>
                  </a:moveTo>
                  <a:cubicBezTo>
                    <a:pt x="627" y="1"/>
                    <a:pt x="579" y="8"/>
                    <a:pt x="532" y="24"/>
                  </a:cubicBezTo>
                  <a:cubicBezTo>
                    <a:pt x="44" y="201"/>
                    <a:pt x="0" y="822"/>
                    <a:pt x="399" y="1044"/>
                  </a:cubicBezTo>
                  <a:cubicBezTo>
                    <a:pt x="487" y="1088"/>
                    <a:pt x="575" y="1107"/>
                    <a:pt x="661" y="1107"/>
                  </a:cubicBezTo>
                  <a:cubicBezTo>
                    <a:pt x="1011" y="1107"/>
                    <a:pt x="1305" y="779"/>
                    <a:pt x="1198" y="423"/>
                  </a:cubicBezTo>
                  <a:cubicBezTo>
                    <a:pt x="1125" y="167"/>
                    <a:pt x="900" y="1"/>
                    <a:pt x="67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4393150" y="1494675"/>
              <a:ext cx="72950" cy="21475"/>
            </a:xfrm>
            <a:custGeom>
              <a:avLst/>
              <a:gdLst/>
              <a:ahLst/>
              <a:cxnLst/>
              <a:rect l="l" t="t" r="r" b="b"/>
              <a:pathLst>
                <a:path w="2918" h="859" extrusionOk="0">
                  <a:moveTo>
                    <a:pt x="1190" y="0"/>
                  </a:moveTo>
                  <a:cubicBezTo>
                    <a:pt x="810" y="0"/>
                    <a:pt x="428" y="90"/>
                    <a:pt x="78" y="273"/>
                  </a:cubicBezTo>
                  <a:cubicBezTo>
                    <a:pt x="78" y="273"/>
                    <a:pt x="0" y="858"/>
                    <a:pt x="319" y="858"/>
                  </a:cubicBezTo>
                  <a:cubicBezTo>
                    <a:pt x="341" y="858"/>
                    <a:pt x="364" y="855"/>
                    <a:pt x="389" y="850"/>
                  </a:cubicBezTo>
                  <a:cubicBezTo>
                    <a:pt x="637" y="788"/>
                    <a:pt x="1253" y="553"/>
                    <a:pt x="1965" y="553"/>
                  </a:cubicBezTo>
                  <a:cubicBezTo>
                    <a:pt x="2272" y="553"/>
                    <a:pt x="2597" y="596"/>
                    <a:pt x="2918" y="717"/>
                  </a:cubicBezTo>
                  <a:cubicBezTo>
                    <a:pt x="2447" y="246"/>
                    <a:pt x="1821" y="0"/>
                    <a:pt x="11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432800" y="1647900"/>
              <a:ext cx="78775" cy="56200"/>
            </a:xfrm>
            <a:custGeom>
              <a:avLst/>
              <a:gdLst/>
              <a:ahLst/>
              <a:cxnLst/>
              <a:rect l="l" t="t" r="r" b="b"/>
              <a:pathLst>
                <a:path w="3151" h="2248" extrusionOk="0">
                  <a:moveTo>
                    <a:pt x="3151" y="1"/>
                  </a:moveTo>
                  <a:lnTo>
                    <a:pt x="1" y="1465"/>
                  </a:lnTo>
                  <a:cubicBezTo>
                    <a:pt x="77" y="1921"/>
                    <a:pt x="479" y="2247"/>
                    <a:pt x="927" y="2247"/>
                  </a:cubicBezTo>
                  <a:cubicBezTo>
                    <a:pt x="1002" y="2247"/>
                    <a:pt x="1078" y="2238"/>
                    <a:pt x="1154" y="2219"/>
                  </a:cubicBezTo>
                  <a:cubicBezTo>
                    <a:pt x="2130" y="1909"/>
                    <a:pt x="3151" y="1"/>
                    <a:pt x="3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4064550" y="1755500"/>
              <a:ext cx="1118100" cy="1049325"/>
            </a:xfrm>
            <a:custGeom>
              <a:avLst/>
              <a:gdLst/>
              <a:ahLst/>
              <a:cxnLst/>
              <a:rect l="l" t="t" r="r" b="b"/>
              <a:pathLst>
                <a:path w="44724" h="41973" extrusionOk="0">
                  <a:moveTo>
                    <a:pt x="26399" y="0"/>
                  </a:moveTo>
                  <a:lnTo>
                    <a:pt x="19434" y="1331"/>
                  </a:lnTo>
                  <a:lnTo>
                    <a:pt x="18857" y="3284"/>
                  </a:lnTo>
                  <a:lnTo>
                    <a:pt x="0" y="6966"/>
                  </a:lnTo>
                  <a:lnTo>
                    <a:pt x="9983" y="29816"/>
                  </a:lnTo>
                  <a:lnTo>
                    <a:pt x="8563" y="36160"/>
                  </a:lnTo>
                  <a:cubicBezTo>
                    <a:pt x="10434" y="35855"/>
                    <a:pt x="12270" y="35722"/>
                    <a:pt x="14049" y="35722"/>
                  </a:cubicBezTo>
                  <a:cubicBezTo>
                    <a:pt x="26244" y="35722"/>
                    <a:pt x="35805" y="41973"/>
                    <a:pt x="35805" y="41973"/>
                  </a:cubicBezTo>
                  <a:lnTo>
                    <a:pt x="34430" y="38601"/>
                  </a:lnTo>
                  <a:lnTo>
                    <a:pt x="37846" y="36338"/>
                  </a:lnTo>
                  <a:lnTo>
                    <a:pt x="36293" y="31058"/>
                  </a:lnTo>
                  <a:lnTo>
                    <a:pt x="44723" y="1731"/>
                  </a:lnTo>
                  <a:lnTo>
                    <a:pt x="27553" y="1731"/>
                  </a:lnTo>
                  <a:lnTo>
                    <a:pt x="26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4866800" y="2608325"/>
              <a:ext cx="147250" cy="57850"/>
            </a:xfrm>
            <a:custGeom>
              <a:avLst/>
              <a:gdLst/>
              <a:ahLst/>
              <a:cxnLst/>
              <a:rect l="l" t="t" r="r" b="b"/>
              <a:pathLst>
                <a:path w="5890" h="2314" extrusionOk="0">
                  <a:moveTo>
                    <a:pt x="176" y="1"/>
                  </a:moveTo>
                  <a:cubicBezTo>
                    <a:pt x="63" y="1"/>
                    <a:pt x="0" y="188"/>
                    <a:pt x="122" y="228"/>
                  </a:cubicBezTo>
                  <a:cubicBezTo>
                    <a:pt x="3050" y="1293"/>
                    <a:pt x="5668" y="2314"/>
                    <a:pt x="5712" y="2314"/>
                  </a:cubicBezTo>
                  <a:lnTo>
                    <a:pt x="5756" y="2314"/>
                  </a:lnTo>
                  <a:cubicBezTo>
                    <a:pt x="5889" y="2314"/>
                    <a:pt x="5889" y="2136"/>
                    <a:pt x="5801" y="2092"/>
                  </a:cubicBezTo>
                  <a:cubicBezTo>
                    <a:pt x="5756" y="2092"/>
                    <a:pt x="3094" y="1071"/>
                    <a:pt x="210" y="6"/>
                  </a:cubicBezTo>
                  <a:cubicBezTo>
                    <a:pt x="198" y="2"/>
                    <a:pt x="187" y="1"/>
                    <a:pt x="1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4551475" y="2539375"/>
              <a:ext cx="378275" cy="183375"/>
            </a:xfrm>
            <a:custGeom>
              <a:avLst/>
              <a:gdLst/>
              <a:ahLst/>
              <a:cxnLst/>
              <a:rect l="l" t="t" r="r" b="b"/>
              <a:pathLst>
                <a:path w="15131" h="7335" extrusionOk="0">
                  <a:moveTo>
                    <a:pt x="2410" y="0"/>
                  </a:moveTo>
                  <a:cubicBezTo>
                    <a:pt x="1178" y="0"/>
                    <a:pt x="231" y="138"/>
                    <a:pt x="45" y="324"/>
                  </a:cubicBezTo>
                  <a:cubicBezTo>
                    <a:pt x="1" y="369"/>
                    <a:pt x="1" y="457"/>
                    <a:pt x="1" y="502"/>
                  </a:cubicBezTo>
                  <a:cubicBezTo>
                    <a:pt x="45" y="590"/>
                    <a:pt x="90" y="768"/>
                    <a:pt x="1288" y="901"/>
                  </a:cubicBezTo>
                  <a:cubicBezTo>
                    <a:pt x="4837" y="1300"/>
                    <a:pt x="14820" y="7246"/>
                    <a:pt x="14909" y="7334"/>
                  </a:cubicBezTo>
                  <a:lnTo>
                    <a:pt x="14953" y="7334"/>
                  </a:lnTo>
                  <a:cubicBezTo>
                    <a:pt x="15086" y="7334"/>
                    <a:pt x="15130" y="7201"/>
                    <a:pt x="15042" y="7157"/>
                  </a:cubicBezTo>
                  <a:cubicBezTo>
                    <a:pt x="14598" y="6891"/>
                    <a:pt x="4926" y="1078"/>
                    <a:pt x="1288" y="679"/>
                  </a:cubicBezTo>
                  <a:cubicBezTo>
                    <a:pt x="933" y="635"/>
                    <a:pt x="578" y="590"/>
                    <a:pt x="267" y="457"/>
                  </a:cubicBezTo>
                  <a:cubicBezTo>
                    <a:pt x="467" y="337"/>
                    <a:pt x="1319" y="226"/>
                    <a:pt x="2434" y="226"/>
                  </a:cubicBezTo>
                  <a:cubicBezTo>
                    <a:pt x="3788" y="226"/>
                    <a:pt x="5531" y="390"/>
                    <a:pt x="6967" y="901"/>
                  </a:cubicBezTo>
                  <a:cubicBezTo>
                    <a:pt x="7011" y="901"/>
                    <a:pt x="7100" y="857"/>
                    <a:pt x="7100" y="812"/>
                  </a:cubicBezTo>
                  <a:cubicBezTo>
                    <a:pt x="7144" y="768"/>
                    <a:pt x="7100" y="679"/>
                    <a:pt x="7055" y="679"/>
                  </a:cubicBezTo>
                  <a:cubicBezTo>
                    <a:pt x="5610" y="181"/>
                    <a:pt x="3823" y="0"/>
                    <a:pt x="241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4310800" y="2412150"/>
              <a:ext cx="420400" cy="92075"/>
            </a:xfrm>
            <a:custGeom>
              <a:avLst/>
              <a:gdLst/>
              <a:ahLst/>
              <a:cxnLst/>
              <a:rect l="l" t="t" r="r" b="b"/>
              <a:pathLst>
                <a:path w="16816" h="3683" extrusionOk="0">
                  <a:moveTo>
                    <a:pt x="16638" y="0"/>
                  </a:moveTo>
                  <a:cubicBezTo>
                    <a:pt x="9983" y="0"/>
                    <a:pt x="178" y="3417"/>
                    <a:pt x="89" y="3461"/>
                  </a:cubicBezTo>
                  <a:cubicBezTo>
                    <a:pt x="0" y="3505"/>
                    <a:pt x="0" y="3683"/>
                    <a:pt x="133" y="3683"/>
                  </a:cubicBezTo>
                  <a:lnTo>
                    <a:pt x="178" y="3683"/>
                  </a:lnTo>
                  <a:cubicBezTo>
                    <a:pt x="266" y="3638"/>
                    <a:pt x="10027" y="222"/>
                    <a:pt x="16638" y="222"/>
                  </a:cubicBezTo>
                  <a:cubicBezTo>
                    <a:pt x="16816" y="222"/>
                    <a:pt x="16816" y="0"/>
                    <a:pt x="1663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4577000" y="2713850"/>
              <a:ext cx="200775" cy="531325"/>
            </a:xfrm>
            <a:custGeom>
              <a:avLst/>
              <a:gdLst/>
              <a:ahLst/>
              <a:cxnLst/>
              <a:rect l="l" t="t" r="r" b="b"/>
              <a:pathLst>
                <a:path w="8031" h="21253" extrusionOk="0">
                  <a:moveTo>
                    <a:pt x="7898" y="0"/>
                  </a:moveTo>
                  <a:cubicBezTo>
                    <a:pt x="7854" y="0"/>
                    <a:pt x="7809" y="45"/>
                    <a:pt x="7765" y="89"/>
                  </a:cubicBezTo>
                  <a:cubicBezTo>
                    <a:pt x="7587" y="5014"/>
                    <a:pt x="6212" y="9806"/>
                    <a:pt x="3860" y="14109"/>
                  </a:cubicBezTo>
                  <a:lnTo>
                    <a:pt x="45" y="21075"/>
                  </a:lnTo>
                  <a:cubicBezTo>
                    <a:pt x="0" y="21164"/>
                    <a:pt x="0" y="21208"/>
                    <a:pt x="89" y="21253"/>
                  </a:cubicBezTo>
                  <a:lnTo>
                    <a:pt x="134" y="21253"/>
                  </a:lnTo>
                  <a:cubicBezTo>
                    <a:pt x="178" y="21253"/>
                    <a:pt x="222" y="21253"/>
                    <a:pt x="222" y="21208"/>
                  </a:cubicBezTo>
                  <a:lnTo>
                    <a:pt x="4038" y="14242"/>
                  </a:lnTo>
                  <a:cubicBezTo>
                    <a:pt x="6434" y="9894"/>
                    <a:pt x="7809" y="5058"/>
                    <a:pt x="7987" y="89"/>
                  </a:cubicBezTo>
                  <a:cubicBezTo>
                    <a:pt x="8031" y="45"/>
                    <a:pt x="7942" y="0"/>
                    <a:pt x="7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4689025" y="3726000"/>
              <a:ext cx="283975" cy="231275"/>
            </a:xfrm>
            <a:custGeom>
              <a:avLst/>
              <a:gdLst/>
              <a:ahLst/>
              <a:cxnLst/>
              <a:rect l="l" t="t" r="r" b="b"/>
              <a:pathLst>
                <a:path w="11359" h="9251" extrusionOk="0">
                  <a:moveTo>
                    <a:pt x="9295" y="1"/>
                  </a:moveTo>
                  <a:cubicBezTo>
                    <a:pt x="9221" y="1"/>
                    <a:pt x="9156" y="69"/>
                    <a:pt x="9185" y="155"/>
                  </a:cubicBezTo>
                  <a:lnTo>
                    <a:pt x="11048" y="4637"/>
                  </a:lnTo>
                  <a:lnTo>
                    <a:pt x="89" y="9029"/>
                  </a:lnTo>
                  <a:cubicBezTo>
                    <a:pt x="45" y="9073"/>
                    <a:pt x="1" y="9118"/>
                    <a:pt x="45" y="9162"/>
                  </a:cubicBezTo>
                  <a:cubicBezTo>
                    <a:pt x="45" y="9206"/>
                    <a:pt x="89" y="9251"/>
                    <a:pt x="134" y="9251"/>
                  </a:cubicBezTo>
                  <a:lnTo>
                    <a:pt x="178" y="9251"/>
                  </a:lnTo>
                  <a:lnTo>
                    <a:pt x="11270" y="4814"/>
                  </a:lnTo>
                  <a:lnTo>
                    <a:pt x="11359" y="4770"/>
                  </a:lnTo>
                  <a:lnTo>
                    <a:pt x="9407" y="67"/>
                  </a:lnTo>
                  <a:cubicBezTo>
                    <a:pt x="9376" y="20"/>
                    <a:pt x="9334" y="1"/>
                    <a:pt x="9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4632450" y="3521350"/>
              <a:ext cx="213725" cy="84325"/>
            </a:xfrm>
            <a:custGeom>
              <a:avLst/>
              <a:gdLst/>
              <a:ahLst/>
              <a:cxnLst/>
              <a:rect l="l" t="t" r="r" b="b"/>
              <a:pathLst>
                <a:path w="8549" h="3373" extrusionOk="0">
                  <a:moveTo>
                    <a:pt x="8165" y="0"/>
                  </a:moveTo>
                  <a:lnTo>
                    <a:pt x="90" y="3150"/>
                  </a:lnTo>
                  <a:cubicBezTo>
                    <a:pt x="1" y="3195"/>
                    <a:pt x="1" y="3372"/>
                    <a:pt x="134" y="3372"/>
                  </a:cubicBezTo>
                  <a:cubicBezTo>
                    <a:pt x="178" y="3372"/>
                    <a:pt x="178" y="3372"/>
                    <a:pt x="178" y="3328"/>
                  </a:cubicBezTo>
                  <a:lnTo>
                    <a:pt x="8031" y="266"/>
                  </a:lnTo>
                  <a:lnTo>
                    <a:pt x="8342" y="932"/>
                  </a:lnTo>
                  <a:cubicBezTo>
                    <a:pt x="8357" y="978"/>
                    <a:pt x="8389" y="998"/>
                    <a:pt x="8422" y="998"/>
                  </a:cubicBezTo>
                  <a:cubicBezTo>
                    <a:pt x="8483" y="998"/>
                    <a:pt x="8548" y="930"/>
                    <a:pt x="8519" y="843"/>
                  </a:cubicBezTo>
                  <a:lnTo>
                    <a:pt x="8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4247575" y="3673800"/>
              <a:ext cx="116475" cy="77175"/>
            </a:xfrm>
            <a:custGeom>
              <a:avLst/>
              <a:gdLst/>
              <a:ahLst/>
              <a:cxnLst/>
              <a:rect l="l" t="t" r="r" b="b"/>
              <a:pathLst>
                <a:path w="4659" h="3087" extrusionOk="0">
                  <a:moveTo>
                    <a:pt x="2338" y="1"/>
                  </a:moveTo>
                  <a:cubicBezTo>
                    <a:pt x="2314" y="1"/>
                    <a:pt x="2288" y="8"/>
                    <a:pt x="2263" y="25"/>
                  </a:cubicBezTo>
                  <a:lnTo>
                    <a:pt x="355" y="1711"/>
                  </a:lnTo>
                  <a:cubicBezTo>
                    <a:pt x="89" y="1933"/>
                    <a:pt x="0" y="2377"/>
                    <a:pt x="178" y="2687"/>
                  </a:cubicBezTo>
                  <a:cubicBezTo>
                    <a:pt x="311" y="2953"/>
                    <a:pt x="577" y="3086"/>
                    <a:pt x="888" y="3086"/>
                  </a:cubicBezTo>
                  <a:lnTo>
                    <a:pt x="1109" y="3086"/>
                  </a:lnTo>
                  <a:lnTo>
                    <a:pt x="4570" y="1977"/>
                  </a:lnTo>
                  <a:cubicBezTo>
                    <a:pt x="4659" y="1977"/>
                    <a:pt x="4659" y="1888"/>
                    <a:pt x="4659" y="1844"/>
                  </a:cubicBezTo>
                  <a:cubicBezTo>
                    <a:pt x="4627" y="1813"/>
                    <a:pt x="4596" y="1781"/>
                    <a:pt x="4565" y="1781"/>
                  </a:cubicBezTo>
                  <a:cubicBezTo>
                    <a:pt x="4552" y="1781"/>
                    <a:pt x="4539" y="1787"/>
                    <a:pt x="4526" y="1800"/>
                  </a:cubicBezTo>
                  <a:lnTo>
                    <a:pt x="1065" y="2865"/>
                  </a:lnTo>
                  <a:cubicBezTo>
                    <a:pt x="1001" y="2883"/>
                    <a:pt x="940" y="2891"/>
                    <a:pt x="882" y="2891"/>
                  </a:cubicBezTo>
                  <a:cubicBezTo>
                    <a:pt x="371" y="2891"/>
                    <a:pt x="90" y="2242"/>
                    <a:pt x="488" y="1844"/>
                  </a:cubicBezTo>
                  <a:lnTo>
                    <a:pt x="2440" y="203"/>
                  </a:lnTo>
                  <a:cubicBezTo>
                    <a:pt x="2512" y="131"/>
                    <a:pt x="2439" y="1"/>
                    <a:pt x="23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4419500" y="2732500"/>
              <a:ext cx="229625" cy="91175"/>
            </a:xfrm>
            <a:custGeom>
              <a:avLst/>
              <a:gdLst/>
              <a:ahLst/>
              <a:cxnLst/>
              <a:rect l="l" t="t" r="r" b="b"/>
              <a:pathLst>
                <a:path w="9185" h="3647" extrusionOk="0">
                  <a:moveTo>
                    <a:pt x="799" y="186"/>
                  </a:moveTo>
                  <a:lnTo>
                    <a:pt x="8696" y="1739"/>
                  </a:lnTo>
                  <a:cubicBezTo>
                    <a:pt x="8785" y="1739"/>
                    <a:pt x="8874" y="1783"/>
                    <a:pt x="8918" y="1828"/>
                  </a:cubicBezTo>
                  <a:cubicBezTo>
                    <a:pt x="8962" y="1916"/>
                    <a:pt x="8962" y="2005"/>
                    <a:pt x="8962" y="2050"/>
                  </a:cubicBezTo>
                  <a:lnTo>
                    <a:pt x="8741" y="3247"/>
                  </a:lnTo>
                  <a:cubicBezTo>
                    <a:pt x="8702" y="3363"/>
                    <a:pt x="8564" y="3478"/>
                    <a:pt x="8441" y="3478"/>
                  </a:cubicBezTo>
                  <a:cubicBezTo>
                    <a:pt x="8422" y="3478"/>
                    <a:pt x="8404" y="3475"/>
                    <a:pt x="8386" y="3469"/>
                  </a:cubicBezTo>
                  <a:lnTo>
                    <a:pt x="444" y="1916"/>
                  </a:lnTo>
                  <a:cubicBezTo>
                    <a:pt x="311" y="1916"/>
                    <a:pt x="178" y="1739"/>
                    <a:pt x="222" y="1561"/>
                  </a:cubicBezTo>
                  <a:lnTo>
                    <a:pt x="444" y="408"/>
                  </a:lnTo>
                  <a:cubicBezTo>
                    <a:pt x="488" y="275"/>
                    <a:pt x="577" y="186"/>
                    <a:pt x="754" y="186"/>
                  </a:cubicBezTo>
                  <a:close/>
                  <a:moveTo>
                    <a:pt x="742" y="0"/>
                  </a:moveTo>
                  <a:cubicBezTo>
                    <a:pt x="513" y="0"/>
                    <a:pt x="305" y="131"/>
                    <a:pt x="266" y="364"/>
                  </a:cubicBezTo>
                  <a:lnTo>
                    <a:pt x="45" y="1561"/>
                  </a:lnTo>
                  <a:cubicBezTo>
                    <a:pt x="0" y="1828"/>
                    <a:pt x="133" y="2050"/>
                    <a:pt x="399" y="2138"/>
                  </a:cubicBezTo>
                  <a:lnTo>
                    <a:pt x="8341" y="3647"/>
                  </a:lnTo>
                  <a:lnTo>
                    <a:pt x="8430" y="3647"/>
                  </a:lnTo>
                  <a:cubicBezTo>
                    <a:pt x="8652" y="3647"/>
                    <a:pt x="8874" y="3514"/>
                    <a:pt x="8918" y="3247"/>
                  </a:cubicBezTo>
                  <a:lnTo>
                    <a:pt x="9140" y="2094"/>
                  </a:lnTo>
                  <a:cubicBezTo>
                    <a:pt x="9184" y="1828"/>
                    <a:pt x="9007" y="1561"/>
                    <a:pt x="8741" y="1517"/>
                  </a:cubicBezTo>
                  <a:lnTo>
                    <a:pt x="843" y="9"/>
                  </a:lnTo>
                  <a:cubicBezTo>
                    <a:pt x="809" y="3"/>
                    <a:pt x="776" y="0"/>
                    <a:pt x="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4948575" y="583075"/>
              <a:ext cx="315050" cy="956150"/>
            </a:xfrm>
            <a:custGeom>
              <a:avLst/>
              <a:gdLst/>
              <a:ahLst/>
              <a:cxnLst/>
              <a:rect l="l" t="t" r="r" b="b"/>
              <a:pathLst>
                <a:path w="12602" h="38246" extrusionOk="0">
                  <a:moveTo>
                    <a:pt x="8076" y="0"/>
                  </a:moveTo>
                  <a:lnTo>
                    <a:pt x="1" y="1110"/>
                  </a:lnTo>
                  <a:lnTo>
                    <a:pt x="3106" y="26754"/>
                  </a:lnTo>
                  <a:lnTo>
                    <a:pt x="1598" y="36471"/>
                  </a:lnTo>
                  <a:lnTo>
                    <a:pt x="11181" y="38246"/>
                  </a:lnTo>
                  <a:lnTo>
                    <a:pt x="11936" y="33454"/>
                  </a:lnTo>
                  <a:cubicBezTo>
                    <a:pt x="12601" y="29150"/>
                    <a:pt x="12512" y="24758"/>
                    <a:pt x="11669" y="20498"/>
                  </a:cubicBezTo>
                  <a:lnTo>
                    <a:pt x="8076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5022900" y="1233225"/>
              <a:ext cx="146425" cy="22050"/>
            </a:xfrm>
            <a:custGeom>
              <a:avLst/>
              <a:gdLst/>
              <a:ahLst/>
              <a:cxnLst/>
              <a:rect l="l" t="t" r="r" b="b"/>
              <a:pathLst>
                <a:path w="5857" h="882" extrusionOk="0">
                  <a:moveTo>
                    <a:pt x="4682" y="1"/>
                  </a:moveTo>
                  <a:cubicBezTo>
                    <a:pt x="3138" y="1"/>
                    <a:pt x="1599" y="228"/>
                    <a:pt x="89" y="660"/>
                  </a:cubicBezTo>
                  <a:cubicBezTo>
                    <a:pt x="0" y="704"/>
                    <a:pt x="0" y="881"/>
                    <a:pt x="133" y="881"/>
                  </a:cubicBezTo>
                  <a:lnTo>
                    <a:pt x="178" y="881"/>
                  </a:lnTo>
                  <a:cubicBezTo>
                    <a:pt x="1699" y="425"/>
                    <a:pt x="3318" y="197"/>
                    <a:pt x="4923" y="197"/>
                  </a:cubicBezTo>
                  <a:cubicBezTo>
                    <a:pt x="5190" y="197"/>
                    <a:pt x="5458" y="203"/>
                    <a:pt x="5724" y="216"/>
                  </a:cubicBezTo>
                  <a:cubicBezTo>
                    <a:pt x="5748" y="228"/>
                    <a:pt x="5768" y="233"/>
                    <a:pt x="5786" y="233"/>
                  </a:cubicBezTo>
                  <a:cubicBezTo>
                    <a:pt x="5833" y="233"/>
                    <a:pt x="5857" y="192"/>
                    <a:pt x="5857" y="127"/>
                  </a:cubicBezTo>
                  <a:cubicBezTo>
                    <a:pt x="5857" y="83"/>
                    <a:pt x="5813" y="38"/>
                    <a:pt x="5768" y="38"/>
                  </a:cubicBezTo>
                  <a:cubicBezTo>
                    <a:pt x="5406" y="13"/>
                    <a:pt x="5044" y="1"/>
                    <a:pt x="46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4897550" y="357800"/>
              <a:ext cx="252925" cy="263000"/>
            </a:xfrm>
            <a:custGeom>
              <a:avLst/>
              <a:gdLst/>
              <a:ahLst/>
              <a:cxnLst/>
              <a:rect l="l" t="t" r="r" b="b"/>
              <a:pathLst>
                <a:path w="10117" h="10520" extrusionOk="0">
                  <a:moveTo>
                    <a:pt x="5898" y="1"/>
                  </a:moveTo>
                  <a:cubicBezTo>
                    <a:pt x="5885" y="1"/>
                    <a:pt x="5871" y="2"/>
                    <a:pt x="5857" y="5"/>
                  </a:cubicBezTo>
                  <a:cubicBezTo>
                    <a:pt x="4837" y="182"/>
                    <a:pt x="5502" y="5906"/>
                    <a:pt x="5502" y="5906"/>
                  </a:cubicBezTo>
                  <a:cubicBezTo>
                    <a:pt x="5502" y="5906"/>
                    <a:pt x="4512" y="267"/>
                    <a:pt x="3507" y="267"/>
                  </a:cubicBezTo>
                  <a:cubicBezTo>
                    <a:pt x="3492" y="267"/>
                    <a:pt x="3477" y="268"/>
                    <a:pt x="3461" y="271"/>
                  </a:cubicBezTo>
                  <a:cubicBezTo>
                    <a:pt x="2485" y="448"/>
                    <a:pt x="3240" y="6305"/>
                    <a:pt x="3240" y="6305"/>
                  </a:cubicBezTo>
                  <a:cubicBezTo>
                    <a:pt x="3240" y="6305"/>
                    <a:pt x="2272" y="1069"/>
                    <a:pt x="1343" y="1069"/>
                  </a:cubicBezTo>
                  <a:cubicBezTo>
                    <a:pt x="1340" y="1069"/>
                    <a:pt x="1336" y="1069"/>
                    <a:pt x="1332" y="1070"/>
                  </a:cubicBezTo>
                  <a:cubicBezTo>
                    <a:pt x="1" y="1114"/>
                    <a:pt x="2042" y="10520"/>
                    <a:pt x="2042" y="10520"/>
                  </a:cubicBezTo>
                  <a:lnTo>
                    <a:pt x="10117" y="9011"/>
                  </a:lnTo>
                  <a:cubicBezTo>
                    <a:pt x="10117" y="9011"/>
                    <a:pt x="9096" y="2134"/>
                    <a:pt x="8608" y="715"/>
                  </a:cubicBezTo>
                  <a:cubicBezTo>
                    <a:pt x="8506" y="381"/>
                    <a:pt x="8344" y="167"/>
                    <a:pt x="8177" y="167"/>
                  </a:cubicBezTo>
                  <a:cubicBezTo>
                    <a:pt x="7768" y="167"/>
                    <a:pt x="7329" y="1468"/>
                    <a:pt x="7676" y="5506"/>
                  </a:cubicBezTo>
                  <a:cubicBezTo>
                    <a:pt x="7676" y="5506"/>
                    <a:pt x="6773" y="1"/>
                    <a:pt x="5898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4868725" y="519300"/>
              <a:ext cx="86525" cy="107050"/>
            </a:xfrm>
            <a:custGeom>
              <a:avLst/>
              <a:gdLst/>
              <a:ahLst/>
              <a:cxnLst/>
              <a:rect l="l" t="t" r="r" b="b"/>
              <a:pathLst>
                <a:path w="3461" h="4282" extrusionOk="0">
                  <a:moveTo>
                    <a:pt x="762" y="0"/>
                  </a:moveTo>
                  <a:cubicBezTo>
                    <a:pt x="617" y="0"/>
                    <a:pt x="505" y="46"/>
                    <a:pt x="444" y="156"/>
                  </a:cubicBezTo>
                  <a:cubicBezTo>
                    <a:pt x="0" y="999"/>
                    <a:pt x="3461" y="4282"/>
                    <a:pt x="3461" y="4282"/>
                  </a:cubicBezTo>
                  <a:lnTo>
                    <a:pt x="3372" y="1398"/>
                  </a:lnTo>
                  <a:cubicBezTo>
                    <a:pt x="3372" y="1398"/>
                    <a:pt x="1561" y="0"/>
                    <a:pt x="762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4886475" y="1466000"/>
              <a:ext cx="370475" cy="336100"/>
            </a:xfrm>
            <a:custGeom>
              <a:avLst/>
              <a:gdLst/>
              <a:ahLst/>
              <a:cxnLst/>
              <a:rect l="l" t="t" r="r" b="b"/>
              <a:pathLst>
                <a:path w="14819" h="13444" extrusionOk="0">
                  <a:moveTo>
                    <a:pt x="3727" y="0"/>
                  </a:moveTo>
                  <a:lnTo>
                    <a:pt x="0" y="13444"/>
                  </a:lnTo>
                  <a:lnTo>
                    <a:pt x="11846" y="13311"/>
                  </a:lnTo>
                  <a:lnTo>
                    <a:pt x="14819" y="1864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4882025" y="1762750"/>
              <a:ext cx="205225" cy="41575"/>
            </a:xfrm>
            <a:custGeom>
              <a:avLst/>
              <a:gdLst/>
              <a:ahLst/>
              <a:cxnLst/>
              <a:rect l="l" t="t" r="r" b="b"/>
              <a:pathLst>
                <a:path w="8209" h="1663" extrusionOk="0">
                  <a:moveTo>
                    <a:pt x="5131" y="0"/>
                  </a:moveTo>
                  <a:cubicBezTo>
                    <a:pt x="5035" y="0"/>
                    <a:pt x="4992" y="161"/>
                    <a:pt x="5103" y="198"/>
                  </a:cubicBezTo>
                  <a:lnTo>
                    <a:pt x="7809" y="1175"/>
                  </a:lnTo>
                  <a:cubicBezTo>
                    <a:pt x="7898" y="1219"/>
                    <a:pt x="7854" y="1352"/>
                    <a:pt x="7765" y="1352"/>
                  </a:cubicBezTo>
                  <a:lnTo>
                    <a:pt x="178" y="1441"/>
                  </a:lnTo>
                  <a:cubicBezTo>
                    <a:pt x="1" y="1441"/>
                    <a:pt x="1" y="1663"/>
                    <a:pt x="178" y="1663"/>
                  </a:cubicBezTo>
                  <a:lnTo>
                    <a:pt x="7765" y="1574"/>
                  </a:lnTo>
                  <a:cubicBezTo>
                    <a:pt x="8120" y="1574"/>
                    <a:pt x="8209" y="1086"/>
                    <a:pt x="7854" y="997"/>
                  </a:cubicBezTo>
                  <a:lnTo>
                    <a:pt x="5192" y="21"/>
                  </a:lnTo>
                  <a:cubicBezTo>
                    <a:pt x="5170" y="6"/>
                    <a:pt x="5149" y="0"/>
                    <a:pt x="51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3891525" y="708425"/>
              <a:ext cx="320575" cy="963900"/>
            </a:xfrm>
            <a:custGeom>
              <a:avLst/>
              <a:gdLst/>
              <a:ahLst/>
              <a:cxnLst/>
              <a:rect l="l" t="t" r="r" b="b"/>
              <a:pathLst>
                <a:path w="12823" h="38556" extrusionOk="0">
                  <a:moveTo>
                    <a:pt x="8519" y="0"/>
                  </a:moveTo>
                  <a:lnTo>
                    <a:pt x="355" y="355"/>
                  </a:lnTo>
                  <a:lnTo>
                    <a:pt x="44" y="21164"/>
                  </a:lnTo>
                  <a:cubicBezTo>
                    <a:pt x="0" y="25512"/>
                    <a:pt x="666" y="29860"/>
                    <a:pt x="2130" y="33986"/>
                  </a:cubicBezTo>
                  <a:lnTo>
                    <a:pt x="3727" y="38556"/>
                  </a:lnTo>
                  <a:lnTo>
                    <a:pt x="12822" y="35139"/>
                  </a:lnTo>
                  <a:lnTo>
                    <a:pt x="9628" y="25822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3986900" y="1349825"/>
              <a:ext cx="147550" cy="16375"/>
            </a:xfrm>
            <a:custGeom>
              <a:avLst/>
              <a:gdLst/>
              <a:ahLst/>
              <a:cxnLst/>
              <a:rect l="l" t="t" r="r" b="b"/>
              <a:pathLst>
                <a:path w="5902" h="655" extrusionOk="0">
                  <a:moveTo>
                    <a:pt x="4144" y="0"/>
                  </a:moveTo>
                  <a:cubicBezTo>
                    <a:pt x="2795" y="0"/>
                    <a:pt x="1453" y="150"/>
                    <a:pt x="134" y="432"/>
                  </a:cubicBezTo>
                  <a:cubicBezTo>
                    <a:pt x="1" y="477"/>
                    <a:pt x="45" y="654"/>
                    <a:pt x="178" y="654"/>
                  </a:cubicBezTo>
                  <a:cubicBezTo>
                    <a:pt x="1498" y="371"/>
                    <a:pt x="2818" y="222"/>
                    <a:pt x="4137" y="222"/>
                  </a:cubicBezTo>
                  <a:cubicBezTo>
                    <a:pt x="4681" y="222"/>
                    <a:pt x="5225" y="248"/>
                    <a:pt x="5769" y="299"/>
                  </a:cubicBezTo>
                  <a:cubicBezTo>
                    <a:pt x="5857" y="299"/>
                    <a:pt x="5902" y="255"/>
                    <a:pt x="5902" y="166"/>
                  </a:cubicBezTo>
                  <a:cubicBezTo>
                    <a:pt x="5902" y="122"/>
                    <a:pt x="5857" y="77"/>
                    <a:pt x="5813" y="77"/>
                  </a:cubicBezTo>
                  <a:cubicBezTo>
                    <a:pt x="5256" y="26"/>
                    <a:pt x="4699" y="0"/>
                    <a:pt x="414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3895950" y="473275"/>
              <a:ext cx="217250" cy="245150"/>
            </a:xfrm>
            <a:custGeom>
              <a:avLst/>
              <a:gdLst/>
              <a:ahLst/>
              <a:cxnLst/>
              <a:rect l="l" t="t" r="r" b="b"/>
              <a:pathLst>
                <a:path w="8690" h="9806" extrusionOk="0">
                  <a:moveTo>
                    <a:pt x="5192" y="0"/>
                  </a:moveTo>
                  <a:cubicBezTo>
                    <a:pt x="4171" y="0"/>
                    <a:pt x="4127" y="5857"/>
                    <a:pt x="4127" y="5857"/>
                  </a:cubicBezTo>
                  <a:cubicBezTo>
                    <a:pt x="4127" y="5857"/>
                    <a:pt x="3816" y="133"/>
                    <a:pt x="2796" y="133"/>
                  </a:cubicBezTo>
                  <a:cubicBezTo>
                    <a:pt x="1864" y="133"/>
                    <a:pt x="1953" y="5857"/>
                    <a:pt x="1953" y="5857"/>
                  </a:cubicBezTo>
                  <a:cubicBezTo>
                    <a:pt x="1586" y="1944"/>
                    <a:pt x="966" y="706"/>
                    <a:pt x="558" y="706"/>
                  </a:cubicBezTo>
                  <a:cubicBezTo>
                    <a:pt x="374" y="706"/>
                    <a:pt x="233" y="958"/>
                    <a:pt x="178" y="1331"/>
                  </a:cubicBezTo>
                  <a:cubicBezTo>
                    <a:pt x="1" y="2795"/>
                    <a:pt x="178" y="9761"/>
                    <a:pt x="178" y="9761"/>
                  </a:cubicBezTo>
                  <a:lnTo>
                    <a:pt x="8386" y="9805"/>
                  </a:lnTo>
                  <a:cubicBezTo>
                    <a:pt x="8386" y="9805"/>
                    <a:pt x="8690" y="396"/>
                    <a:pt x="7496" y="396"/>
                  </a:cubicBezTo>
                  <a:cubicBezTo>
                    <a:pt x="7482" y="396"/>
                    <a:pt x="7468" y="397"/>
                    <a:pt x="7454" y="399"/>
                  </a:cubicBezTo>
                  <a:cubicBezTo>
                    <a:pt x="6478" y="532"/>
                    <a:pt x="6478" y="5857"/>
                    <a:pt x="6478" y="5857"/>
                  </a:cubicBezTo>
                  <a:cubicBezTo>
                    <a:pt x="6478" y="5857"/>
                    <a:pt x="6168" y="0"/>
                    <a:pt x="5192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090050" y="607850"/>
              <a:ext cx="79900" cy="117225"/>
            </a:xfrm>
            <a:custGeom>
              <a:avLst/>
              <a:gdLst/>
              <a:ahLst/>
              <a:cxnLst/>
              <a:rect l="l" t="t" r="r" b="b"/>
              <a:pathLst>
                <a:path w="3196" h="4689" extrusionOk="0">
                  <a:moveTo>
                    <a:pt x="2369" y="0"/>
                  </a:moveTo>
                  <a:cubicBezTo>
                    <a:pt x="1635" y="0"/>
                    <a:pt x="1" y="1805"/>
                    <a:pt x="1" y="1805"/>
                  </a:cubicBezTo>
                  <a:lnTo>
                    <a:pt x="400" y="4689"/>
                  </a:lnTo>
                  <a:cubicBezTo>
                    <a:pt x="400" y="4689"/>
                    <a:pt x="3195" y="873"/>
                    <a:pt x="2619" y="119"/>
                  </a:cubicBezTo>
                  <a:cubicBezTo>
                    <a:pt x="2558" y="36"/>
                    <a:pt x="2472" y="0"/>
                    <a:pt x="2369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3954750" y="1573600"/>
              <a:ext cx="404875" cy="356075"/>
            </a:xfrm>
            <a:custGeom>
              <a:avLst/>
              <a:gdLst/>
              <a:ahLst/>
              <a:cxnLst/>
              <a:rect l="l" t="t" r="r" b="b"/>
              <a:pathLst>
                <a:path w="16195" h="14243" extrusionOk="0">
                  <a:moveTo>
                    <a:pt x="10781" y="0"/>
                  </a:moveTo>
                  <a:lnTo>
                    <a:pt x="0" y="3239"/>
                  </a:lnTo>
                  <a:lnTo>
                    <a:pt x="4392" y="14242"/>
                  </a:lnTo>
                  <a:lnTo>
                    <a:pt x="16194" y="12822"/>
                  </a:lnTo>
                  <a:lnTo>
                    <a:pt x="107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4151075" y="1854050"/>
              <a:ext cx="203000" cy="47875"/>
            </a:xfrm>
            <a:custGeom>
              <a:avLst/>
              <a:gdLst/>
              <a:ahLst/>
              <a:cxnLst/>
              <a:rect l="l" t="t" r="r" b="b"/>
              <a:pathLst>
                <a:path w="8120" h="1915" extrusionOk="0">
                  <a:moveTo>
                    <a:pt x="2881" y="0"/>
                  </a:moveTo>
                  <a:cubicBezTo>
                    <a:pt x="2868" y="0"/>
                    <a:pt x="2854" y="2"/>
                    <a:pt x="2840" y="7"/>
                  </a:cubicBezTo>
                  <a:lnTo>
                    <a:pt x="311" y="1338"/>
                  </a:lnTo>
                  <a:cubicBezTo>
                    <a:pt x="0" y="1471"/>
                    <a:pt x="133" y="1915"/>
                    <a:pt x="444" y="1915"/>
                  </a:cubicBezTo>
                  <a:lnTo>
                    <a:pt x="488" y="1915"/>
                  </a:lnTo>
                  <a:lnTo>
                    <a:pt x="8031" y="1028"/>
                  </a:lnTo>
                  <a:cubicBezTo>
                    <a:pt x="8119" y="1028"/>
                    <a:pt x="8119" y="939"/>
                    <a:pt x="8119" y="895"/>
                  </a:cubicBezTo>
                  <a:cubicBezTo>
                    <a:pt x="8119" y="850"/>
                    <a:pt x="8075" y="806"/>
                    <a:pt x="8031" y="806"/>
                  </a:cubicBezTo>
                  <a:lnTo>
                    <a:pt x="488" y="1693"/>
                  </a:lnTo>
                  <a:cubicBezTo>
                    <a:pt x="474" y="1698"/>
                    <a:pt x="460" y="1700"/>
                    <a:pt x="448" y="1700"/>
                  </a:cubicBezTo>
                  <a:cubicBezTo>
                    <a:pt x="347" y="1700"/>
                    <a:pt x="320" y="1555"/>
                    <a:pt x="399" y="1516"/>
                  </a:cubicBezTo>
                  <a:lnTo>
                    <a:pt x="2928" y="229"/>
                  </a:lnTo>
                  <a:cubicBezTo>
                    <a:pt x="3047" y="150"/>
                    <a:pt x="2989" y="0"/>
                    <a:pt x="288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1689750" y="2721600"/>
              <a:ext cx="149775" cy="81000"/>
            </a:xfrm>
            <a:custGeom>
              <a:avLst/>
              <a:gdLst/>
              <a:ahLst/>
              <a:cxnLst/>
              <a:rect l="l" t="t" r="r" b="b"/>
              <a:pathLst>
                <a:path w="5991" h="3240" extrusionOk="0">
                  <a:moveTo>
                    <a:pt x="5147" y="1"/>
                  </a:moveTo>
                  <a:lnTo>
                    <a:pt x="711" y="888"/>
                  </a:lnTo>
                  <a:lnTo>
                    <a:pt x="622" y="1110"/>
                  </a:lnTo>
                  <a:lnTo>
                    <a:pt x="5192" y="223"/>
                  </a:lnTo>
                  <a:lnTo>
                    <a:pt x="5236" y="223"/>
                  </a:lnTo>
                  <a:cubicBezTo>
                    <a:pt x="5325" y="223"/>
                    <a:pt x="5369" y="223"/>
                    <a:pt x="5414" y="267"/>
                  </a:cubicBezTo>
                  <a:cubicBezTo>
                    <a:pt x="5502" y="312"/>
                    <a:pt x="5547" y="356"/>
                    <a:pt x="5547" y="445"/>
                  </a:cubicBezTo>
                  <a:lnTo>
                    <a:pt x="5769" y="1598"/>
                  </a:lnTo>
                  <a:cubicBezTo>
                    <a:pt x="5769" y="1687"/>
                    <a:pt x="5769" y="1776"/>
                    <a:pt x="5724" y="1820"/>
                  </a:cubicBezTo>
                  <a:cubicBezTo>
                    <a:pt x="5680" y="1909"/>
                    <a:pt x="5591" y="1953"/>
                    <a:pt x="5547" y="1953"/>
                  </a:cubicBezTo>
                  <a:lnTo>
                    <a:pt x="45" y="3018"/>
                  </a:lnTo>
                  <a:lnTo>
                    <a:pt x="1" y="3240"/>
                  </a:lnTo>
                  <a:lnTo>
                    <a:pt x="5591" y="2131"/>
                  </a:lnTo>
                  <a:cubicBezTo>
                    <a:pt x="5680" y="2131"/>
                    <a:pt x="5813" y="2042"/>
                    <a:pt x="5902" y="1953"/>
                  </a:cubicBezTo>
                  <a:cubicBezTo>
                    <a:pt x="5946" y="1820"/>
                    <a:pt x="5990" y="1687"/>
                    <a:pt x="5946" y="1554"/>
                  </a:cubicBezTo>
                  <a:lnTo>
                    <a:pt x="5724" y="400"/>
                  </a:lnTo>
                  <a:cubicBezTo>
                    <a:pt x="5724" y="267"/>
                    <a:pt x="5635" y="178"/>
                    <a:pt x="5502" y="90"/>
                  </a:cubicBezTo>
                  <a:cubicBezTo>
                    <a:pt x="5414" y="1"/>
                    <a:pt x="5281" y="1"/>
                    <a:pt x="5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635900" y="3222975"/>
              <a:ext cx="996075" cy="1830200"/>
            </a:xfrm>
            <a:custGeom>
              <a:avLst/>
              <a:gdLst/>
              <a:ahLst/>
              <a:cxnLst/>
              <a:rect l="l" t="t" r="r" b="b"/>
              <a:pathLst>
                <a:path w="39843" h="73208" extrusionOk="0">
                  <a:moveTo>
                    <a:pt x="11891" y="0"/>
                  </a:moveTo>
                  <a:cubicBezTo>
                    <a:pt x="7942" y="8829"/>
                    <a:pt x="8874" y="19078"/>
                    <a:pt x="14331" y="27065"/>
                  </a:cubicBezTo>
                  <a:lnTo>
                    <a:pt x="24802" y="42416"/>
                  </a:lnTo>
                  <a:lnTo>
                    <a:pt x="1" y="67750"/>
                  </a:lnTo>
                  <a:lnTo>
                    <a:pt x="5591" y="73207"/>
                  </a:lnTo>
                  <a:lnTo>
                    <a:pt x="33853" y="51201"/>
                  </a:lnTo>
                  <a:cubicBezTo>
                    <a:pt x="38423" y="47163"/>
                    <a:pt x="39843" y="40686"/>
                    <a:pt x="37358" y="35140"/>
                  </a:cubicBezTo>
                  <a:lnTo>
                    <a:pt x="21785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2810050" y="3222975"/>
              <a:ext cx="621175" cy="796425"/>
            </a:xfrm>
            <a:custGeom>
              <a:avLst/>
              <a:gdLst/>
              <a:ahLst/>
              <a:cxnLst/>
              <a:rect l="l" t="t" r="r" b="b"/>
              <a:pathLst>
                <a:path w="24847" h="31857" extrusionOk="0">
                  <a:moveTo>
                    <a:pt x="3816" y="0"/>
                  </a:moveTo>
                  <a:lnTo>
                    <a:pt x="1331" y="8253"/>
                  </a:lnTo>
                  <a:cubicBezTo>
                    <a:pt x="0" y="12645"/>
                    <a:pt x="533" y="17393"/>
                    <a:pt x="2796" y="21386"/>
                  </a:cubicBezTo>
                  <a:lnTo>
                    <a:pt x="8785" y="31856"/>
                  </a:lnTo>
                  <a:lnTo>
                    <a:pt x="11270" y="29904"/>
                  </a:lnTo>
                  <a:lnTo>
                    <a:pt x="13754" y="31546"/>
                  </a:lnTo>
                  <a:lnTo>
                    <a:pt x="15618" y="29150"/>
                  </a:lnTo>
                  <a:lnTo>
                    <a:pt x="19123" y="31368"/>
                  </a:lnTo>
                  <a:lnTo>
                    <a:pt x="21075" y="29150"/>
                  </a:lnTo>
                  <a:lnTo>
                    <a:pt x="24846" y="30747"/>
                  </a:lnTo>
                  <a:lnTo>
                    <a:pt x="24846" y="30747"/>
                  </a:lnTo>
                  <a:lnTo>
                    <a:pt x="17969" y="0"/>
                  </a:ln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2451775" y="2718275"/>
              <a:ext cx="621175" cy="519000"/>
            </a:xfrm>
            <a:custGeom>
              <a:avLst/>
              <a:gdLst/>
              <a:ahLst/>
              <a:cxnLst/>
              <a:rect l="l" t="t" r="r" b="b"/>
              <a:pathLst>
                <a:path w="24847" h="20760" extrusionOk="0">
                  <a:moveTo>
                    <a:pt x="19877" y="1"/>
                  </a:moveTo>
                  <a:lnTo>
                    <a:pt x="2175" y="13356"/>
                  </a:lnTo>
                  <a:cubicBezTo>
                    <a:pt x="400" y="14731"/>
                    <a:pt x="1" y="17304"/>
                    <a:pt x="1376" y="19123"/>
                  </a:cubicBezTo>
                  <a:cubicBezTo>
                    <a:pt x="2187" y="20196"/>
                    <a:pt x="3414" y="20760"/>
                    <a:pt x="4658" y="20760"/>
                  </a:cubicBezTo>
                  <a:cubicBezTo>
                    <a:pt x="5524" y="20760"/>
                    <a:pt x="6397" y="20487"/>
                    <a:pt x="7144" y="19922"/>
                  </a:cubicBezTo>
                  <a:lnTo>
                    <a:pt x="24847" y="6523"/>
                  </a:lnTo>
                  <a:lnTo>
                    <a:pt x="19877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2948700" y="2591525"/>
              <a:ext cx="303725" cy="289825"/>
            </a:xfrm>
            <a:custGeom>
              <a:avLst/>
              <a:gdLst/>
              <a:ahLst/>
              <a:cxnLst/>
              <a:rect l="l" t="t" r="r" b="b"/>
              <a:pathLst>
                <a:path w="12149" h="11593" extrusionOk="0">
                  <a:moveTo>
                    <a:pt x="7769" y="0"/>
                  </a:moveTo>
                  <a:cubicBezTo>
                    <a:pt x="6218" y="0"/>
                    <a:pt x="0" y="5071"/>
                    <a:pt x="0" y="5071"/>
                  </a:cubicBezTo>
                  <a:lnTo>
                    <a:pt x="4970" y="11593"/>
                  </a:lnTo>
                  <a:cubicBezTo>
                    <a:pt x="4970" y="11593"/>
                    <a:pt x="10649" y="7555"/>
                    <a:pt x="11669" y="6491"/>
                  </a:cubicBezTo>
                  <a:cubicBezTo>
                    <a:pt x="12081" y="6100"/>
                    <a:pt x="12149" y="5718"/>
                    <a:pt x="11621" y="5718"/>
                  </a:cubicBezTo>
                  <a:cubicBezTo>
                    <a:pt x="11010" y="5718"/>
                    <a:pt x="9603" y="6228"/>
                    <a:pt x="7010" y="7822"/>
                  </a:cubicBezTo>
                  <a:cubicBezTo>
                    <a:pt x="7010" y="7822"/>
                    <a:pt x="11625" y="4450"/>
                    <a:pt x="11092" y="3695"/>
                  </a:cubicBezTo>
                  <a:cubicBezTo>
                    <a:pt x="11023" y="3607"/>
                    <a:pt x="10903" y="3567"/>
                    <a:pt x="10743" y="3567"/>
                  </a:cubicBezTo>
                  <a:cubicBezTo>
                    <a:pt x="9465" y="3567"/>
                    <a:pt x="5679" y="6091"/>
                    <a:pt x="5679" y="6091"/>
                  </a:cubicBezTo>
                  <a:cubicBezTo>
                    <a:pt x="5679" y="6091"/>
                    <a:pt x="10382" y="2542"/>
                    <a:pt x="9761" y="1699"/>
                  </a:cubicBezTo>
                  <a:cubicBezTo>
                    <a:pt x="9694" y="1612"/>
                    <a:pt x="9576" y="1574"/>
                    <a:pt x="9421" y="1574"/>
                  </a:cubicBezTo>
                  <a:cubicBezTo>
                    <a:pt x="8139" y="1574"/>
                    <a:pt x="4260" y="4183"/>
                    <a:pt x="4260" y="4183"/>
                  </a:cubicBezTo>
                  <a:cubicBezTo>
                    <a:pt x="4260" y="4183"/>
                    <a:pt x="8563" y="989"/>
                    <a:pt x="8075" y="146"/>
                  </a:cubicBezTo>
                  <a:cubicBezTo>
                    <a:pt x="8021" y="46"/>
                    <a:pt x="7916" y="0"/>
                    <a:pt x="7769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2946475" y="2612900"/>
              <a:ext cx="77675" cy="113175"/>
            </a:xfrm>
            <a:custGeom>
              <a:avLst/>
              <a:gdLst/>
              <a:ahLst/>
              <a:cxnLst/>
              <a:rect l="l" t="t" r="r" b="b"/>
              <a:pathLst>
                <a:path w="3107" h="4527" extrusionOk="0">
                  <a:moveTo>
                    <a:pt x="2308" y="1"/>
                  </a:moveTo>
                  <a:cubicBezTo>
                    <a:pt x="1376" y="1"/>
                    <a:pt x="1" y="4526"/>
                    <a:pt x="1" y="4526"/>
                  </a:cubicBezTo>
                  <a:lnTo>
                    <a:pt x="2530" y="3151"/>
                  </a:lnTo>
                  <a:cubicBezTo>
                    <a:pt x="2530" y="3151"/>
                    <a:pt x="3106" y="1"/>
                    <a:pt x="2308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2416275" y="2744900"/>
              <a:ext cx="401550" cy="491800"/>
            </a:xfrm>
            <a:custGeom>
              <a:avLst/>
              <a:gdLst/>
              <a:ahLst/>
              <a:cxnLst/>
              <a:rect l="l" t="t" r="r" b="b"/>
              <a:pathLst>
                <a:path w="16062" h="19672" extrusionOk="0">
                  <a:moveTo>
                    <a:pt x="7809" y="1"/>
                  </a:moveTo>
                  <a:lnTo>
                    <a:pt x="1287" y="12557"/>
                  </a:lnTo>
                  <a:cubicBezTo>
                    <a:pt x="1" y="14997"/>
                    <a:pt x="1021" y="17970"/>
                    <a:pt x="3461" y="19168"/>
                  </a:cubicBezTo>
                  <a:cubicBezTo>
                    <a:pt x="4170" y="19509"/>
                    <a:pt x="4918" y="19672"/>
                    <a:pt x="5652" y="19672"/>
                  </a:cubicBezTo>
                  <a:cubicBezTo>
                    <a:pt x="7398" y="19672"/>
                    <a:pt x="9064" y="18751"/>
                    <a:pt x="9939" y="17127"/>
                  </a:cubicBezTo>
                  <a:lnTo>
                    <a:pt x="16062" y="5724"/>
                  </a:lnTo>
                  <a:lnTo>
                    <a:pt x="7809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2685825" y="2923025"/>
              <a:ext cx="114275" cy="205675"/>
            </a:xfrm>
            <a:custGeom>
              <a:avLst/>
              <a:gdLst/>
              <a:ahLst/>
              <a:cxnLst/>
              <a:rect l="l" t="t" r="r" b="b"/>
              <a:pathLst>
                <a:path w="4571" h="8227" extrusionOk="0">
                  <a:moveTo>
                    <a:pt x="4458" y="1"/>
                  </a:moveTo>
                  <a:cubicBezTo>
                    <a:pt x="4411" y="1"/>
                    <a:pt x="4380" y="32"/>
                    <a:pt x="4348" y="63"/>
                  </a:cubicBezTo>
                  <a:lnTo>
                    <a:pt x="44" y="8094"/>
                  </a:lnTo>
                  <a:cubicBezTo>
                    <a:pt x="0" y="8138"/>
                    <a:pt x="44" y="8183"/>
                    <a:pt x="89" y="8227"/>
                  </a:cubicBezTo>
                  <a:lnTo>
                    <a:pt x="133" y="8227"/>
                  </a:lnTo>
                  <a:cubicBezTo>
                    <a:pt x="178" y="8227"/>
                    <a:pt x="222" y="8227"/>
                    <a:pt x="222" y="8183"/>
                  </a:cubicBezTo>
                  <a:lnTo>
                    <a:pt x="4570" y="152"/>
                  </a:lnTo>
                  <a:cubicBezTo>
                    <a:pt x="4570" y="108"/>
                    <a:pt x="4570" y="19"/>
                    <a:pt x="4526" y="19"/>
                  </a:cubicBezTo>
                  <a:cubicBezTo>
                    <a:pt x="4500" y="6"/>
                    <a:pt x="4477" y="1"/>
                    <a:pt x="445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3169425" y="2097125"/>
              <a:ext cx="148650" cy="264025"/>
            </a:xfrm>
            <a:custGeom>
              <a:avLst/>
              <a:gdLst/>
              <a:ahLst/>
              <a:cxnLst/>
              <a:rect l="l" t="t" r="r" b="b"/>
              <a:pathLst>
                <a:path w="5946" h="10561" extrusionOk="0">
                  <a:moveTo>
                    <a:pt x="1" y="1"/>
                  </a:moveTo>
                  <a:lnTo>
                    <a:pt x="1" y="10560"/>
                  </a:lnTo>
                  <a:lnTo>
                    <a:pt x="5946" y="10560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2548275" y="2336725"/>
              <a:ext cx="599000" cy="617850"/>
            </a:xfrm>
            <a:custGeom>
              <a:avLst/>
              <a:gdLst/>
              <a:ahLst/>
              <a:cxnLst/>
              <a:rect l="l" t="t" r="r" b="b"/>
              <a:pathLst>
                <a:path w="23960" h="24714" extrusionOk="0">
                  <a:moveTo>
                    <a:pt x="23959" y="0"/>
                  </a:moveTo>
                  <a:cubicBezTo>
                    <a:pt x="20232" y="0"/>
                    <a:pt x="12424" y="311"/>
                    <a:pt x="9407" y="3106"/>
                  </a:cubicBezTo>
                  <a:cubicBezTo>
                    <a:pt x="6389" y="5901"/>
                    <a:pt x="1" y="20587"/>
                    <a:pt x="1" y="20587"/>
                  </a:cubicBezTo>
                  <a:lnTo>
                    <a:pt x="9983" y="24713"/>
                  </a:lnTo>
                  <a:lnTo>
                    <a:pt x="239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2830000" y="2336725"/>
              <a:ext cx="739875" cy="886275"/>
            </a:xfrm>
            <a:custGeom>
              <a:avLst/>
              <a:gdLst/>
              <a:ahLst/>
              <a:cxnLst/>
              <a:rect l="l" t="t" r="r" b="b"/>
              <a:pathLst>
                <a:path w="29595" h="35451" extrusionOk="0">
                  <a:moveTo>
                    <a:pt x="13578" y="0"/>
                  </a:moveTo>
                  <a:lnTo>
                    <a:pt x="1" y="5724"/>
                  </a:lnTo>
                  <a:lnTo>
                    <a:pt x="3018" y="35450"/>
                  </a:lnTo>
                  <a:lnTo>
                    <a:pt x="24847" y="35450"/>
                  </a:lnTo>
                  <a:lnTo>
                    <a:pt x="29594" y="754"/>
                  </a:lnTo>
                  <a:lnTo>
                    <a:pt x="13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2831125" y="2459850"/>
              <a:ext cx="37725" cy="367150"/>
            </a:xfrm>
            <a:custGeom>
              <a:avLst/>
              <a:gdLst/>
              <a:ahLst/>
              <a:cxnLst/>
              <a:rect l="l" t="t" r="r" b="b"/>
              <a:pathLst>
                <a:path w="1509" h="14686" extrusionOk="0">
                  <a:moveTo>
                    <a:pt x="89" y="0"/>
                  </a:moveTo>
                  <a:cubicBezTo>
                    <a:pt x="45" y="0"/>
                    <a:pt x="0" y="44"/>
                    <a:pt x="0" y="133"/>
                  </a:cubicBezTo>
                  <a:lnTo>
                    <a:pt x="1287" y="14597"/>
                  </a:lnTo>
                  <a:cubicBezTo>
                    <a:pt x="1287" y="14642"/>
                    <a:pt x="1331" y="14686"/>
                    <a:pt x="1420" y="14686"/>
                  </a:cubicBezTo>
                  <a:cubicBezTo>
                    <a:pt x="1464" y="14686"/>
                    <a:pt x="1509" y="14642"/>
                    <a:pt x="1509" y="14553"/>
                  </a:cubicBezTo>
                  <a:lnTo>
                    <a:pt x="222" y="89"/>
                  </a:lnTo>
                  <a:cubicBezTo>
                    <a:pt x="222" y="44"/>
                    <a:pt x="178" y="0"/>
                    <a:pt x="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3229325" y="2151475"/>
              <a:ext cx="88750" cy="132025"/>
            </a:xfrm>
            <a:custGeom>
              <a:avLst/>
              <a:gdLst/>
              <a:ahLst/>
              <a:cxnLst/>
              <a:rect l="l" t="t" r="r" b="b"/>
              <a:pathLst>
                <a:path w="3550" h="5281" extrusionOk="0">
                  <a:moveTo>
                    <a:pt x="0" y="1"/>
                  </a:moveTo>
                  <a:cubicBezTo>
                    <a:pt x="45" y="711"/>
                    <a:pt x="178" y="1376"/>
                    <a:pt x="444" y="2042"/>
                  </a:cubicBezTo>
                  <a:cubicBezTo>
                    <a:pt x="1021" y="3506"/>
                    <a:pt x="2130" y="4659"/>
                    <a:pt x="3550" y="5281"/>
                  </a:cubicBezTo>
                  <a:lnTo>
                    <a:pt x="355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3153900" y="1887500"/>
              <a:ext cx="323175" cy="370525"/>
            </a:xfrm>
            <a:custGeom>
              <a:avLst/>
              <a:gdLst/>
              <a:ahLst/>
              <a:cxnLst/>
              <a:rect l="l" t="t" r="r" b="b"/>
              <a:pathLst>
                <a:path w="12927" h="14821" extrusionOk="0">
                  <a:moveTo>
                    <a:pt x="6079" y="0"/>
                  </a:moveTo>
                  <a:cubicBezTo>
                    <a:pt x="888" y="0"/>
                    <a:pt x="0" y="5857"/>
                    <a:pt x="1509" y="9628"/>
                  </a:cubicBezTo>
                  <a:cubicBezTo>
                    <a:pt x="2848" y="13078"/>
                    <a:pt x="6193" y="14820"/>
                    <a:pt x="8519" y="14820"/>
                  </a:cubicBezTo>
                  <a:cubicBezTo>
                    <a:pt x="8736" y="14820"/>
                    <a:pt x="8944" y="14805"/>
                    <a:pt x="9140" y="14775"/>
                  </a:cubicBezTo>
                  <a:cubicBezTo>
                    <a:pt x="11181" y="14509"/>
                    <a:pt x="11181" y="9717"/>
                    <a:pt x="11181" y="9717"/>
                  </a:cubicBezTo>
                  <a:cubicBezTo>
                    <a:pt x="11181" y="9717"/>
                    <a:pt x="11447" y="9806"/>
                    <a:pt x="11891" y="9939"/>
                  </a:cubicBezTo>
                  <a:cubicBezTo>
                    <a:pt x="11943" y="9952"/>
                    <a:pt x="11989" y="9959"/>
                    <a:pt x="12030" y="9959"/>
                  </a:cubicBezTo>
                  <a:cubicBezTo>
                    <a:pt x="12927" y="9959"/>
                    <a:pt x="11181" y="6833"/>
                    <a:pt x="11181" y="6833"/>
                  </a:cubicBezTo>
                  <a:cubicBezTo>
                    <a:pt x="10871" y="222"/>
                    <a:pt x="7410" y="0"/>
                    <a:pt x="6079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2994600" y="1826450"/>
              <a:ext cx="433300" cy="407150"/>
            </a:xfrm>
            <a:custGeom>
              <a:avLst/>
              <a:gdLst/>
              <a:ahLst/>
              <a:cxnLst/>
              <a:rect l="l" t="t" r="r" b="b"/>
              <a:pathLst>
                <a:path w="17332" h="16286" extrusionOk="0">
                  <a:moveTo>
                    <a:pt x="10889" y="0"/>
                  </a:moveTo>
                  <a:cubicBezTo>
                    <a:pt x="6432" y="0"/>
                    <a:pt x="1" y="1029"/>
                    <a:pt x="471" y="5903"/>
                  </a:cubicBezTo>
                  <a:cubicBezTo>
                    <a:pt x="1093" y="12336"/>
                    <a:pt x="6949" y="16285"/>
                    <a:pt x="6949" y="16285"/>
                  </a:cubicBezTo>
                  <a:lnTo>
                    <a:pt x="8103" y="9852"/>
                  </a:lnTo>
                  <a:cubicBezTo>
                    <a:pt x="11120" y="8476"/>
                    <a:pt x="13737" y="6391"/>
                    <a:pt x="15778" y="3773"/>
                  </a:cubicBezTo>
                  <a:cubicBezTo>
                    <a:pt x="15778" y="3773"/>
                    <a:pt x="17331" y="756"/>
                    <a:pt x="14270" y="224"/>
                  </a:cubicBezTo>
                  <a:cubicBezTo>
                    <a:pt x="13539" y="106"/>
                    <a:pt x="12315" y="0"/>
                    <a:pt x="108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2753475" y="1898175"/>
              <a:ext cx="537975" cy="629350"/>
            </a:xfrm>
            <a:custGeom>
              <a:avLst/>
              <a:gdLst/>
              <a:ahLst/>
              <a:cxnLst/>
              <a:rect l="l" t="t" r="r" b="b"/>
              <a:pathLst>
                <a:path w="21519" h="25174" extrusionOk="0">
                  <a:moveTo>
                    <a:pt x="11652" y="0"/>
                  </a:moveTo>
                  <a:cubicBezTo>
                    <a:pt x="10877" y="0"/>
                    <a:pt x="10066" y="330"/>
                    <a:pt x="9540" y="904"/>
                  </a:cubicBezTo>
                  <a:cubicBezTo>
                    <a:pt x="8564" y="1969"/>
                    <a:pt x="8386" y="3522"/>
                    <a:pt x="8430" y="4986"/>
                  </a:cubicBezTo>
                  <a:cubicBezTo>
                    <a:pt x="8519" y="6406"/>
                    <a:pt x="8830" y="7870"/>
                    <a:pt x="8652" y="9290"/>
                  </a:cubicBezTo>
                  <a:cubicBezTo>
                    <a:pt x="8386" y="11242"/>
                    <a:pt x="7321" y="13017"/>
                    <a:pt x="5724" y="14126"/>
                  </a:cubicBezTo>
                  <a:cubicBezTo>
                    <a:pt x="4510" y="14925"/>
                    <a:pt x="3089" y="15332"/>
                    <a:pt x="1660" y="15332"/>
                  </a:cubicBezTo>
                  <a:cubicBezTo>
                    <a:pt x="1104" y="15332"/>
                    <a:pt x="547" y="15271"/>
                    <a:pt x="1" y="15146"/>
                  </a:cubicBezTo>
                  <a:lnTo>
                    <a:pt x="1" y="15146"/>
                  </a:lnTo>
                  <a:cubicBezTo>
                    <a:pt x="222" y="16300"/>
                    <a:pt x="1376" y="17010"/>
                    <a:pt x="2530" y="17409"/>
                  </a:cubicBezTo>
                  <a:cubicBezTo>
                    <a:pt x="3161" y="17620"/>
                    <a:pt x="3849" y="17747"/>
                    <a:pt x="4526" y="17747"/>
                  </a:cubicBezTo>
                  <a:cubicBezTo>
                    <a:pt x="4705" y="17747"/>
                    <a:pt x="4883" y="17738"/>
                    <a:pt x="5059" y="17720"/>
                  </a:cubicBezTo>
                  <a:cubicBezTo>
                    <a:pt x="5990" y="17631"/>
                    <a:pt x="6878" y="17187"/>
                    <a:pt x="7543" y="16566"/>
                  </a:cubicBezTo>
                  <a:lnTo>
                    <a:pt x="7543" y="16566"/>
                  </a:lnTo>
                  <a:cubicBezTo>
                    <a:pt x="7587" y="17587"/>
                    <a:pt x="7144" y="18563"/>
                    <a:pt x="6345" y="19273"/>
                  </a:cubicBezTo>
                  <a:cubicBezTo>
                    <a:pt x="5707" y="19911"/>
                    <a:pt x="4818" y="20262"/>
                    <a:pt x="3903" y="20262"/>
                  </a:cubicBezTo>
                  <a:cubicBezTo>
                    <a:pt x="3801" y="20262"/>
                    <a:pt x="3697" y="20258"/>
                    <a:pt x="3594" y="20249"/>
                  </a:cubicBezTo>
                  <a:lnTo>
                    <a:pt x="3594" y="20249"/>
                  </a:lnTo>
                  <a:cubicBezTo>
                    <a:pt x="4038" y="20781"/>
                    <a:pt x="4748" y="21136"/>
                    <a:pt x="5458" y="21180"/>
                  </a:cubicBezTo>
                  <a:cubicBezTo>
                    <a:pt x="5531" y="21185"/>
                    <a:pt x="5604" y="21187"/>
                    <a:pt x="5678" y="21187"/>
                  </a:cubicBezTo>
                  <a:cubicBezTo>
                    <a:pt x="6314" y="21187"/>
                    <a:pt x="6946" y="21020"/>
                    <a:pt x="7543" y="20781"/>
                  </a:cubicBezTo>
                  <a:cubicBezTo>
                    <a:pt x="8342" y="20382"/>
                    <a:pt x="9007" y="19849"/>
                    <a:pt x="9628" y="19184"/>
                  </a:cubicBezTo>
                  <a:cubicBezTo>
                    <a:pt x="9628" y="20337"/>
                    <a:pt x="10028" y="21491"/>
                    <a:pt x="10738" y="22423"/>
                  </a:cubicBezTo>
                  <a:cubicBezTo>
                    <a:pt x="11492" y="23354"/>
                    <a:pt x="12335" y="24197"/>
                    <a:pt x="13311" y="24863"/>
                  </a:cubicBezTo>
                  <a:cubicBezTo>
                    <a:pt x="13533" y="25085"/>
                    <a:pt x="13888" y="25174"/>
                    <a:pt x="14198" y="25174"/>
                  </a:cubicBezTo>
                  <a:cubicBezTo>
                    <a:pt x="13400" y="24109"/>
                    <a:pt x="13622" y="22556"/>
                    <a:pt x="14331" y="21402"/>
                  </a:cubicBezTo>
                  <a:cubicBezTo>
                    <a:pt x="14997" y="20249"/>
                    <a:pt x="16062" y="19406"/>
                    <a:pt x="16905" y="18430"/>
                  </a:cubicBezTo>
                  <a:cubicBezTo>
                    <a:pt x="17615" y="17542"/>
                    <a:pt x="17925" y="16433"/>
                    <a:pt x="17792" y="15368"/>
                  </a:cubicBezTo>
                  <a:lnTo>
                    <a:pt x="17792" y="15368"/>
                  </a:lnTo>
                  <a:cubicBezTo>
                    <a:pt x="18857" y="16167"/>
                    <a:pt x="19611" y="17320"/>
                    <a:pt x="19922" y="18607"/>
                  </a:cubicBezTo>
                  <a:cubicBezTo>
                    <a:pt x="20188" y="19938"/>
                    <a:pt x="20010" y="21314"/>
                    <a:pt x="19389" y="22511"/>
                  </a:cubicBezTo>
                  <a:cubicBezTo>
                    <a:pt x="21075" y="21535"/>
                    <a:pt x="21519" y="19228"/>
                    <a:pt x="21031" y="17320"/>
                  </a:cubicBezTo>
                  <a:cubicBezTo>
                    <a:pt x="20587" y="15457"/>
                    <a:pt x="19434" y="13815"/>
                    <a:pt x="18591" y="12041"/>
                  </a:cubicBezTo>
                  <a:cubicBezTo>
                    <a:pt x="17748" y="10310"/>
                    <a:pt x="17171" y="8225"/>
                    <a:pt x="17881" y="6450"/>
                  </a:cubicBezTo>
                  <a:cubicBezTo>
                    <a:pt x="17082" y="4143"/>
                    <a:pt x="15041" y="2501"/>
                    <a:pt x="13311" y="816"/>
                  </a:cubicBezTo>
                  <a:cubicBezTo>
                    <a:pt x="13278" y="749"/>
                    <a:pt x="13244" y="732"/>
                    <a:pt x="13192" y="709"/>
                  </a:cubicBezTo>
                  <a:lnTo>
                    <a:pt x="13192" y="709"/>
                  </a:lnTo>
                  <a:cubicBezTo>
                    <a:pt x="13243" y="726"/>
                    <a:pt x="13310" y="749"/>
                    <a:pt x="13355" y="771"/>
                  </a:cubicBezTo>
                  <a:cubicBezTo>
                    <a:pt x="12947" y="240"/>
                    <a:pt x="12313" y="0"/>
                    <a:pt x="116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3150575" y="2256850"/>
              <a:ext cx="118700" cy="226300"/>
            </a:xfrm>
            <a:custGeom>
              <a:avLst/>
              <a:gdLst/>
              <a:ahLst/>
              <a:cxnLst/>
              <a:rect l="l" t="t" r="r" b="b"/>
              <a:pathLst>
                <a:path w="4748" h="9052" extrusionOk="0">
                  <a:moveTo>
                    <a:pt x="2130" y="1"/>
                  </a:moveTo>
                  <a:lnTo>
                    <a:pt x="0" y="4304"/>
                  </a:lnTo>
                  <a:cubicBezTo>
                    <a:pt x="1642" y="5281"/>
                    <a:pt x="2307" y="7321"/>
                    <a:pt x="1553" y="9052"/>
                  </a:cubicBezTo>
                  <a:cubicBezTo>
                    <a:pt x="4748" y="5059"/>
                    <a:pt x="2130" y="1"/>
                    <a:pt x="213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3192725" y="2086050"/>
              <a:ext cx="55475" cy="76550"/>
            </a:xfrm>
            <a:custGeom>
              <a:avLst/>
              <a:gdLst/>
              <a:ahLst/>
              <a:cxnLst/>
              <a:rect l="l" t="t" r="r" b="b"/>
              <a:pathLst>
                <a:path w="2219" h="3062" extrusionOk="0">
                  <a:moveTo>
                    <a:pt x="0" y="0"/>
                  </a:moveTo>
                  <a:lnTo>
                    <a:pt x="0" y="3061"/>
                  </a:lnTo>
                  <a:cubicBezTo>
                    <a:pt x="1287" y="2928"/>
                    <a:pt x="2219" y="1864"/>
                    <a:pt x="2219" y="577"/>
                  </a:cubicBezTo>
                  <a:cubicBezTo>
                    <a:pt x="2219" y="399"/>
                    <a:pt x="2219" y="178"/>
                    <a:pt x="217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3150575" y="2040550"/>
              <a:ext cx="122025" cy="104825"/>
            </a:xfrm>
            <a:custGeom>
              <a:avLst/>
              <a:gdLst/>
              <a:ahLst/>
              <a:cxnLst/>
              <a:rect l="l" t="t" r="r" b="b"/>
              <a:pathLst>
                <a:path w="4881" h="4193" extrusionOk="0">
                  <a:moveTo>
                    <a:pt x="2086" y="1"/>
                  </a:moveTo>
                  <a:cubicBezTo>
                    <a:pt x="932" y="1"/>
                    <a:pt x="0" y="933"/>
                    <a:pt x="0" y="2131"/>
                  </a:cubicBezTo>
                  <a:cubicBezTo>
                    <a:pt x="0" y="3366"/>
                    <a:pt x="1023" y="4192"/>
                    <a:pt x="2097" y="4192"/>
                  </a:cubicBezTo>
                  <a:cubicBezTo>
                    <a:pt x="2604" y="4192"/>
                    <a:pt x="3123" y="4008"/>
                    <a:pt x="3550" y="3595"/>
                  </a:cubicBezTo>
                  <a:cubicBezTo>
                    <a:pt x="4881" y="2264"/>
                    <a:pt x="3949" y="1"/>
                    <a:pt x="2086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3167200" y="2067175"/>
              <a:ext cx="52175" cy="61050"/>
            </a:xfrm>
            <a:custGeom>
              <a:avLst/>
              <a:gdLst/>
              <a:ahLst/>
              <a:cxnLst/>
              <a:rect l="l" t="t" r="r" b="b"/>
              <a:pathLst>
                <a:path w="2087" h="2442" extrusionOk="0">
                  <a:moveTo>
                    <a:pt x="933" y="1"/>
                  </a:moveTo>
                  <a:cubicBezTo>
                    <a:pt x="578" y="1"/>
                    <a:pt x="223" y="223"/>
                    <a:pt x="45" y="578"/>
                  </a:cubicBezTo>
                  <a:cubicBezTo>
                    <a:pt x="1" y="622"/>
                    <a:pt x="45" y="666"/>
                    <a:pt x="90" y="711"/>
                  </a:cubicBezTo>
                  <a:cubicBezTo>
                    <a:pt x="103" y="724"/>
                    <a:pt x="116" y="729"/>
                    <a:pt x="129" y="729"/>
                  </a:cubicBezTo>
                  <a:cubicBezTo>
                    <a:pt x="160" y="729"/>
                    <a:pt x="191" y="698"/>
                    <a:pt x="223" y="666"/>
                  </a:cubicBezTo>
                  <a:cubicBezTo>
                    <a:pt x="356" y="400"/>
                    <a:pt x="622" y="223"/>
                    <a:pt x="933" y="178"/>
                  </a:cubicBezTo>
                  <a:cubicBezTo>
                    <a:pt x="1465" y="267"/>
                    <a:pt x="1864" y="755"/>
                    <a:pt x="1820" y="1287"/>
                  </a:cubicBezTo>
                  <a:cubicBezTo>
                    <a:pt x="1820" y="1687"/>
                    <a:pt x="1687" y="2042"/>
                    <a:pt x="1376" y="2264"/>
                  </a:cubicBezTo>
                  <a:cubicBezTo>
                    <a:pt x="1287" y="2308"/>
                    <a:pt x="1332" y="2441"/>
                    <a:pt x="1421" y="2441"/>
                  </a:cubicBezTo>
                  <a:lnTo>
                    <a:pt x="1465" y="2441"/>
                  </a:lnTo>
                  <a:cubicBezTo>
                    <a:pt x="1820" y="2175"/>
                    <a:pt x="2042" y="1731"/>
                    <a:pt x="2042" y="1287"/>
                  </a:cubicBezTo>
                  <a:cubicBezTo>
                    <a:pt x="2086" y="622"/>
                    <a:pt x="1598" y="90"/>
                    <a:pt x="93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3183850" y="2084500"/>
              <a:ext cx="32175" cy="18200"/>
            </a:xfrm>
            <a:custGeom>
              <a:avLst/>
              <a:gdLst/>
              <a:ahLst/>
              <a:cxnLst/>
              <a:rect l="l" t="t" r="r" b="b"/>
              <a:pathLst>
                <a:path w="1287" h="728" extrusionOk="0">
                  <a:moveTo>
                    <a:pt x="820" y="0"/>
                  </a:moveTo>
                  <a:cubicBezTo>
                    <a:pt x="662" y="0"/>
                    <a:pt x="502" y="33"/>
                    <a:pt x="355" y="106"/>
                  </a:cubicBezTo>
                  <a:cubicBezTo>
                    <a:pt x="178" y="195"/>
                    <a:pt x="45" y="417"/>
                    <a:pt x="0" y="594"/>
                  </a:cubicBezTo>
                  <a:cubicBezTo>
                    <a:pt x="0" y="683"/>
                    <a:pt x="45" y="728"/>
                    <a:pt x="89" y="728"/>
                  </a:cubicBezTo>
                  <a:cubicBezTo>
                    <a:pt x="133" y="728"/>
                    <a:pt x="178" y="683"/>
                    <a:pt x="178" y="639"/>
                  </a:cubicBezTo>
                  <a:cubicBezTo>
                    <a:pt x="222" y="506"/>
                    <a:pt x="311" y="328"/>
                    <a:pt x="444" y="284"/>
                  </a:cubicBezTo>
                  <a:cubicBezTo>
                    <a:pt x="566" y="211"/>
                    <a:pt x="702" y="178"/>
                    <a:pt x="836" y="178"/>
                  </a:cubicBezTo>
                  <a:cubicBezTo>
                    <a:pt x="945" y="178"/>
                    <a:pt x="1054" y="200"/>
                    <a:pt x="1154" y="240"/>
                  </a:cubicBezTo>
                  <a:cubicBezTo>
                    <a:pt x="1198" y="240"/>
                    <a:pt x="1243" y="240"/>
                    <a:pt x="1287" y="195"/>
                  </a:cubicBezTo>
                  <a:cubicBezTo>
                    <a:pt x="1287" y="106"/>
                    <a:pt x="1287" y="62"/>
                    <a:pt x="1198" y="62"/>
                  </a:cubicBezTo>
                  <a:cubicBezTo>
                    <a:pt x="1079" y="22"/>
                    <a:pt x="950" y="0"/>
                    <a:pt x="8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3375725" y="2020600"/>
              <a:ext cx="27775" cy="26650"/>
            </a:xfrm>
            <a:custGeom>
              <a:avLst/>
              <a:gdLst/>
              <a:ahLst/>
              <a:cxnLst/>
              <a:rect l="l" t="t" r="r" b="b"/>
              <a:pathLst>
                <a:path w="1111" h="1066" extrusionOk="0">
                  <a:moveTo>
                    <a:pt x="533" y="0"/>
                  </a:moveTo>
                  <a:cubicBezTo>
                    <a:pt x="267" y="0"/>
                    <a:pt x="1" y="222"/>
                    <a:pt x="1" y="533"/>
                  </a:cubicBezTo>
                  <a:cubicBezTo>
                    <a:pt x="1" y="843"/>
                    <a:pt x="267" y="1065"/>
                    <a:pt x="533" y="1065"/>
                  </a:cubicBezTo>
                  <a:cubicBezTo>
                    <a:pt x="844" y="1065"/>
                    <a:pt x="1110" y="843"/>
                    <a:pt x="1110" y="533"/>
                  </a:cubicBezTo>
                  <a:cubicBezTo>
                    <a:pt x="1110" y="222"/>
                    <a:pt x="844" y="0"/>
                    <a:pt x="53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3360575" y="2027075"/>
              <a:ext cx="25175" cy="9075"/>
            </a:xfrm>
            <a:custGeom>
              <a:avLst/>
              <a:gdLst/>
              <a:ahLst/>
              <a:cxnLst/>
              <a:rect l="l" t="t" r="r" b="b"/>
              <a:pathLst>
                <a:path w="1007" h="363" extrusionOk="0">
                  <a:moveTo>
                    <a:pt x="123" y="1"/>
                  </a:moveTo>
                  <a:cubicBezTo>
                    <a:pt x="23" y="1"/>
                    <a:pt x="0" y="146"/>
                    <a:pt x="119" y="185"/>
                  </a:cubicBezTo>
                  <a:lnTo>
                    <a:pt x="873" y="363"/>
                  </a:lnTo>
                  <a:cubicBezTo>
                    <a:pt x="1006" y="363"/>
                    <a:pt x="1006" y="229"/>
                    <a:pt x="918" y="185"/>
                  </a:cubicBezTo>
                  <a:lnTo>
                    <a:pt x="163" y="8"/>
                  </a:lnTo>
                  <a:cubicBezTo>
                    <a:pt x="149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3334700" y="1976425"/>
              <a:ext cx="71000" cy="32000"/>
            </a:xfrm>
            <a:custGeom>
              <a:avLst/>
              <a:gdLst/>
              <a:ahLst/>
              <a:cxnLst/>
              <a:rect l="l" t="t" r="r" b="b"/>
              <a:pathLst>
                <a:path w="2840" h="1280" extrusionOk="0">
                  <a:moveTo>
                    <a:pt x="2186" y="1"/>
                  </a:moveTo>
                  <a:cubicBezTo>
                    <a:pt x="1284" y="1"/>
                    <a:pt x="460" y="475"/>
                    <a:pt x="0" y="1279"/>
                  </a:cubicBezTo>
                  <a:cubicBezTo>
                    <a:pt x="646" y="763"/>
                    <a:pt x="1455" y="693"/>
                    <a:pt x="2003" y="693"/>
                  </a:cubicBezTo>
                  <a:cubicBezTo>
                    <a:pt x="2208" y="693"/>
                    <a:pt x="2376" y="703"/>
                    <a:pt x="2485" y="703"/>
                  </a:cubicBezTo>
                  <a:cubicBezTo>
                    <a:pt x="2840" y="658"/>
                    <a:pt x="2618" y="37"/>
                    <a:pt x="2618" y="37"/>
                  </a:cubicBezTo>
                  <a:cubicBezTo>
                    <a:pt x="2473" y="13"/>
                    <a:pt x="2328" y="1"/>
                    <a:pt x="218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3330250" y="2150375"/>
              <a:ext cx="88775" cy="38850"/>
            </a:xfrm>
            <a:custGeom>
              <a:avLst/>
              <a:gdLst/>
              <a:ahLst/>
              <a:cxnLst/>
              <a:rect l="l" t="t" r="r" b="b"/>
              <a:pathLst>
                <a:path w="3551" h="1554" extrusionOk="0">
                  <a:moveTo>
                    <a:pt x="1" y="0"/>
                  </a:moveTo>
                  <a:cubicBezTo>
                    <a:pt x="1" y="0"/>
                    <a:pt x="1509" y="1553"/>
                    <a:pt x="2530" y="1553"/>
                  </a:cubicBezTo>
                  <a:cubicBezTo>
                    <a:pt x="3550" y="1553"/>
                    <a:pt x="3417" y="533"/>
                    <a:pt x="3417" y="5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2784525" y="2632875"/>
              <a:ext cx="76575" cy="93200"/>
            </a:xfrm>
            <a:custGeom>
              <a:avLst/>
              <a:gdLst/>
              <a:ahLst/>
              <a:cxnLst/>
              <a:rect l="l" t="t" r="r" b="b"/>
              <a:pathLst>
                <a:path w="3063" h="3728" extrusionOk="0">
                  <a:moveTo>
                    <a:pt x="1" y="0"/>
                  </a:moveTo>
                  <a:lnTo>
                    <a:pt x="622" y="2396"/>
                  </a:lnTo>
                  <a:cubicBezTo>
                    <a:pt x="641" y="2452"/>
                    <a:pt x="690" y="2477"/>
                    <a:pt x="739" y="2477"/>
                  </a:cubicBezTo>
                  <a:cubicBezTo>
                    <a:pt x="806" y="2477"/>
                    <a:pt x="870" y="2429"/>
                    <a:pt x="844" y="2352"/>
                  </a:cubicBezTo>
                  <a:lnTo>
                    <a:pt x="489" y="843"/>
                  </a:lnTo>
                  <a:lnTo>
                    <a:pt x="489" y="843"/>
                  </a:lnTo>
                  <a:lnTo>
                    <a:pt x="2840" y="3683"/>
                  </a:lnTo>
                  <a:cubicBezTo>
                    <a:pt x="2840" y="3727"/>
                    <a:pt x="2885" y="3727"/>
                    <a:pt x="2929" y="3727"/>
                  </a:cubicBezTo>
                  <a:cubicBezTo>
                    <a:pt x="3018" y="3727"/>
                    <a:pt x="3062" y="3594"/>
                    <a:pt x="2974" y="35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3367975" y="2558550"/>
              <a:ext cx="208550" cy="328350"/>
            </a:xfrm>
            <a:custGeom>
              <a:avLst/>
              <a:gdLst/>
              <a:ahLst/>
              <a:cxnLst/>
              <a:rect l="l" t="t" r="r" b="b"/>
              <a:pathLst>
                <a:path w="8342" h="13134" extrusionOk="0">
                  <a:moveTo>
                    <a:pt x="4171" y="1"/>
                  </a:moveTo>
                  <a:cubicBezTo>
                    <a:pt x="1864" y="1"/>
                    <a:pt x="0" y="5059"/>
                    <a:pt x="0" y="7943"/>
                  </a:cubicBezTo>
                  <a:cubicBezTo>
                    <a:pt x="0" y="10827"/>
                    <a:pt x="1864" y="13134"/>
                    <a:pt x="4171" y="13134"/>
                  </a:cubicBezTo>
                  <a:cubicBezTo>
                    <a:pt x="6478" y="13134"/>
                    <a:pt x="8342" y="10827"/>
                    <a:pt x="8342" y="7943"/>
                  </a:cubicBezTo>
                  <a:cubicBezTo>
                    <a:pt x="8342" y="5059"/>
                    <a:pt x="6478" y="1"/>
                    <a:pt x="4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3569850" y="1226400"/>
              <a:ext cx="414850" cy="969475"/>
            </a:xfrm>
            <a:custGeom>
              <a:avLst/>
              <a:gdLst/>
              <a:ahLst/>
              <a:cxnLst/>
              <a:rect l="l" t="t" r="r" b="b"/>
              <a:pathLst>
                <a:path w="16594" h="38779" extrusionOk="0">
                  <a:moveTo>
                    <a:pt x="8475" y="1"/>
                  </a:moveTo>
                  <a:lnTo>
                    <a:pt x="4215" y="25468"/>
                  </a:lnTo>
                  <a:lnTo>
                    <a:pt x="0" y="34386"/>
                  </a:lnTo>
                  <a:lnTo>
                    <a:pt x="8741" y="38778"/>
                  </a:lnTo>
                  <a:lnTo>
                    <a:pt x="10782" y="34386"/>
                  </a:lnTo>
                  <a:cubicBezTo>
                    <a:pt x="12690" y="30437"/>
                    <a:pt x="13843" y="26222"/>
                    <a:pt x="14242" y="21874"/>
                  </a:cubicBezTo>
                  <a:lnTo>
                    <a:pt x="16594" y="1243"/>
                  </a:lnTo>
                  <a:lnTo>
                    <a:pt x="8475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3671900" y="1860875"/>
              <a:ext cx="146425" cy="29975"/>
            </a:xfrm>
            <a:custGeom>
              <a:avLst/>
              <a:gdLst/>
              <a:ahLst/>
              <a:cxnLst/>
              <a:rect l="l" t="t" r="r" b="b"/>
              <a:pathLst>
                <a:path w="5857" h="1199" extrusionOk="0">
                  <a:moveTo>
                    <a:pt x="178" y="0"/>
                  </a:moveTo>
                  <a:cubicBezTo>
                    <a:pt x="0" y="0"/>
                    <a:pt x="0" y="222"/>
                    <a:pt x="178" y="222"/>
                  </a:cubicBezTo>
                  <a:cubicBezTo>
                    <a:pt x="2041" y="222"/>
                    <a:pt x="3905" y="577"/>
                    <a:pt x="5679" y="1198"/>
                  </a:cubicBezTo>
                  <a:lnTo>
                    <a:pt x="5724" y="1198"/>
                  </a:lnTo>
                  <a:cubicBezTo>
                    <a:pt x="5857" y="1198"/>
                    <a:pt x="5857" y="1021"/>
                    <a:pt x="5768" y="976"/>
                  </a:cubicBezTo>
                  <a:cubicBezTo>
                    <a:pt x="3949" y="355"/>
                    <a:pt x="2085" y="0"/>
                    <a:pt x="17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3779475" y="1000100"/>
              <a:ext cx="228525" cy="257400"/>
            </a:xfrm>
            <a:custGeom>
              <a:avLst/>
              <a:gdLst/>
              <a:ahLst/>
              <a:cxnLst/>
              <a:rect l="l" t="t" r="r" b="b"/>
              <a:pathLst>
                <a:path w="9141" h="10296" extrusionOk="0">
                  <a:moveTo>
                    <a:pt x="4237" y="1"/>
                  </a:moveTo>
                  <a:cubicBezTo>
                    <a:pt x="3226" y="1"/>
                    <a:pt x="2308" y="5725"/>
                    <a:pt x="2308" y="5725"/>
                  </a:cubicBezTo>
                  <a:cubicBezTo>
                    <a:pt x="2308" y="5725"/>
                    <a:pt x="2929" y="401"/>
                    <a:pt x="1997" y="179"/>
                  </a:cubicBezTo>
                  <a:cubicBezTo>
                    <a:pt x="1974" y="173"/>
                    <a:pt x="1951" y="170"/>
                    <a:pt x="1928" y="170"/>
                  </a:cubicBezTo>
                  <a:cubicBezTo>
                    <a:pt x="685" y="170"/>
                    <a:pt x="1" y="9408"/>
                    <a:pt x="1" y="9408"/>
                  </a:cubicBezTo>
                  <a:lnTo>
                    <a:pt x="8209" y="10295"/>
                  </a:lnTo>
                  <a:cubicBezTo>
                    <a:pt x="8209" y="10295"/>
                    <a:pt x="9141" y="3374"/>
                    <a:pt x="9096" y="1865"/>
                  </a:cubicBezTo>
                  <a:cubicBezTo>
                    <a:pt x="9082" y="1482"/>
                    <a:pt x="8963" y="1216"/>
                    <a:pt x="8770" y="1216"/>
                  </a:cubicBezTo>
                  <a:cubicBezTo>
                    <a:pt x="8361" y="1216"/>
                    <a:pt x="7618" y="2413"/>
                    <a:pt x="6834" y="6213"/>
                  </a:cubicBezTo>
                  <a:cubicBezTo>
                    <a:pt x="6834" y="6213"/>
                    <a:pt x="7543" y="490"/>
                    <a:pt x="6656" y="401"/>
                  </a:cubicBezTo>
                  <a:cubicBezTo>
                    <a:pt x="6648" y="400"/>
                    <a:pt x="6639" y="400"/>
                    <a:pt x="6631" y="400"/>
                  </a:cubicBezTo>
                  <a:cubicBezTo>
                    <a:pt x="5577" y="400"/>
                    <a:pt x="4660" y="5947"/>
                    <a:pt x="4660" y="5947"/>
                  </a:cubicBezTo>
                  <a:cubicBezTo>
                    <a:pt x="4660" y="5947"/>
                    <a:pt x="5281" y="135"/>
                    <a:pt x="4260" y="2"/>
                  </a:cubicBezTo>
                  <a:cubicBezTo>
                    <a:pt x="4252" y="1"/>
                    <a:pt x="4245" y="1"/>
                    <a:pt x="4237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3725125" y="1121150"/>
              <a:ext cx="77675" cy="121925"/>
            </a:xfrm>
            <a:custGeom>
              <a:avLst/>
              <a:gdLst/>
              <a:ahLst/>
              <a:cxnLst/>
              <a:rect l="l" t="t" r="r" b="b"/>
              <a:pathLst>
                <a:path w="3107" h="4877" extrusionOk="0">
                  <a:moveTo>
                    <a:pt x="877" y="0"/>
                  </a:moveTo>
                  <a:cubicBezTo>
                    <a:pt x="796" y="0"/>
                    <a:pt x="725" y="27"/>
                    <a:pt x="666" y="85"/>
                  </a:cubicBezTo>
                  <a:cubicBezTo>
                    <a:pt x="1" y="750"/>
                    <a:pt x="2352" y="4876"/>
                    <a:pt x="2352" y="4876"/>
                  </a:cubicBezTo>
                  <a:lnTo>
                    <a:pt x="3107" y="2081"/>
                  </a:lnTo>
                  <a:cubicBezTo>
                    <a:pt x="3107" y="2081"/>
                    <a:pt x="1600" y="0"/>
                    <a:pt x="877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3385725" y="2054975"/>
              <a:ext cx="437050" cy="597900"/>
            </a:xfrm>
            <a:custGeom>
              <a:avLst/>
              <a:gdLst/>
              <a:ahLst/>
              <a:cxnLst/>
              <a:rect l="l" t="t" r="r" b="b"/>
              <a:pathLst>
                <a:path w="17482" h="23916" extrusionOk="0">
                  <a:moveTo>
                    <a:pt x="7365" y="1"/>
                  </a:moveTo>
                  <a:lnTo>
                    <a:pt x="0" y="11847"/>
                  </a:lnTo>
                  <a:lnTo>
                    <a:pt x="5591" y="23915"/>
                  </a:lnTo>
                  <a:lnTo>
                    <a:pt x="17481" y="4926"/>
                  </a:lnTo>
                  <a:lnTo>
                    <a:pt x="7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3383500" y="2327850"/>
              <a:ext cx="203000" cy="47725"/>
            </a:xfrm>
            <a:custGeom>
              <a:avLst/>
              <a:gdLst/>
              <a:ahLst/>
              <a:cxnLst/>
              <a:rect l="l" t="t" r="r" b="b"/>
              <a:pathLst>
                <a:path w="8120" h="1909" extrusionOk="0">
                  <a:moveTo>
                    <a:pt x="5280" y="0"/>
                  </a:moveTo>
                  <a:cubicBezTo>
                    <a:pt x="5236" y="0"/>
                    <a:pt x="5147" y="0"/>
                    <a:pt x="5147" y="89"/>
                  </a:cubicBezTo>
                  <a:cubicBezTo>
                    <a:pt x="5103" y="133"/>
                    <a:pt x="5103" y="178"/>
                    <a:pt x="5192" y="222"/>
                  </a:cubicBezTo>
                  <a:lnTo>
                    <a:pt x="7721" y="1509"/>
                  </a:lnTo>
                  <a:cubicBezTo>
                    <a:pt x="7765" y="1553"/>
                    <a:pt x="7765" y="1598"/>
                    <a:pt x="7765" y="1642"/>
                  </a:cubicBezTo>
                  <a:cubicBezTo>
                    <a:pt x="7765" y="1686"/>
                    <a:pt x="7721" y="1686"/>
                    <a:pt x="7676" y="1686"/>
                  </a:cubicBezTo>
                  <a:lnTo>
                    <a:pt x="89" y="799"/>
                  </a:lnTo>
                  <a:cubicBezTo>
                    <a:pt x="45" y="799"/>
                    <a:pt x="1" y="843"/>
                    <a:pt x="1" y="888"/>
                  </a:cubicBezTo>
                  <a:cubicBezTo>
                    <a:pt x="1" y="976"/>
                    <a:pt x="45" y="1021"/>
                    <a:pt x="89" y="1021"/>
                  </a:cubicBezTo>
                  <a:lnTo>
                    <a:pt x="7632" y="1908"/>
                  </a:lnTo>
                  <a:lnTo>
                    <a:pt x="7676" y="1908"/>
                  </a:lnTo>
                  <a:cubicBezTo>
                    <a:pt x="7987" y="1908"/>
                    <a:pt x="8120" y="1464"/>
                    <a:pt x="7809" y="1331"/>
                  </a:cubicBezTo>
                  <a:lnTo>
                    <a:pt x="52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2814475" y="3222975"/>
              <a:ext cx="1162450" cy="1284325"/>
            </a:xfrm>
            <a:custGeom>
              <a:avLst/>
              <a:gdLst/>
              <a:ahLst/>
              <a:cxnLst/>
              <a:rect l="l" t="t" r="r" b="b"/>
              <a:pathLst>
                <a:path w="46498" h="51373" extrusionOk="0">
                  <a:moveTo>
                    <a:pt x="12158" y="0"/>
                  </a:moveTo>
                  <a:cubicBezTo>
                    <a:pt x="9673" y="5635"/>
                    <a:pt x="10294" y="12157"/>
                    <a:pt x="13755" y="17215"/>
                  </a:cubicBezTo>
                  <a:lnTo>
                    <a:pt x="27819" y="37757"/>
                  </a:lnTo>
                  <a:lnTo>
                    <a:pt x="27819" y="37757"/>
                  </a:lnTo>
                  <a:lnTo>
                    <a:pt x="8608" y="33764"/>
                  </a:lnTo>
                  <a:lnTo>
                    <a:pt x="1642" y="32300"/>
                  </a:lnTo>
                  <a:lnTo>
                    <a:pt x="1" y="39976"/>
                  </a:lnTo>
                  <a:lnTo>
                    <a:pt x="6878" y="42372"/>
                  </a:lnTo>
                  <a:lnTo>
                    <a:pt x="31546" y="50979"/>
                  </a:lnTo>
                  <a:cubicBezTo>
                    <a:pt x="32492" y="51247"/>
                    <a:pt x="33421" y="51372"/>
                    <a:pt x="34321" y="51372"/>
                  </a:cubicBezTo>
                  <a:cubicBezTo>
                    <a:pt x="41318" y="51372"/>
                    <a:pt x="46497" y="43804"/>
                    <a:pt x="43038" y="37003"/>
                  </a:cubicBezTo>
                  <a:lnTo>
                    <a:pt x="24359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3062950" y="3222975"/>
              <a:ext cx="744300" cy="778675"/>
            </a:xfrm>
            <a:custGeom>
              <a:avLst/>
              <a:gdLst/>
              <a:ahLst/>
              <a:cxnLst/>
              <a:rect l="l" t="t" r="r" b="b"/>
              <a:pathLst>
                <a:path w="29772" h="31147" extrusionOk="0">
                  <a:moveTo>
                    <a:pt x="1420" y="0"/>
                  </a:moveTo>
                  <a:lnTo>
                    <a:pt x="799" y="3328"/>
                  </a:lnTo>
                  <a:cubicBezTo>
                    <a:pt x="0" y="7809"/>
                    <a:pt x="799" y="12468"/>
                    <a:pt x="3150" y="16372"/>
                  </a:cubicBezTo>
                  <a:lnTo>
                    <a:pt x="11935" y="31147"/>
                  </a:lnTo>
                  <a:lnTo>
                    <a:pt x="13133" y="29061"/>
                  </a:lnTo>
                  <a:lnTo>
                    <a:pt x="15795" y="30481"/>
                  </a:lnTo>
                  <a:lnTo>
                    <a:pt x="17126" y="28751"/>
                  </a:lnTo>
                  <a:lnTo>
                    <a:pt x="20764" y="30481"/>
                  </a:lnTo>
                  <a:lnTo>
                    <a:pt x="22051" y="28263"/>
                  </a:lnTo>
                  <a:lnTo>
                    <a:pt x="24979" y="29549"/>
                  </a:lnTo>
                  <a:lnTo>
                    <a:pt x="26399" y="27508"/>
                  </a:lnTo>
                  <a:lnTo>
                    <a:pt x="29771" y="28085"/>
                  </a:lnTo>
                  <a:lnTo>
                    <a:pt x="15529" y="0"/>
                  </a:ln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3097625" y="3974725"/>
              <a:ext cx="419000" cy="196625"/>
            </a:xfrm>
            <a:custGeom>
              <a:avLst/>
              <a:gdLst/>
              <a:ahLst/>
              <a:cxnLst/>
              <a:rect l="l" t="t" r="r" b="b"/>
              <a:pathLst>
                <a:path w="16760" h="7865" extrusionOk="0">
                  <a:moveTo>
                    <a:pt x="11121" y="1"/>
                  </a:moveTo>
                  <a:cubicBezTo>
                    <a:pt x="11040" y="1"/>
                    <a:pt x="10960" y="95"/>
                    <a:pt x="10992" y="189"/>
                  </a:cubicBezTo>
                  <a:lnTo>
                    <a:pt x="16227" y="7510"/>
                  </a:lnTo>
                  <a:lnTo>
                    <a:pt x="16227" y="7510"/>
                  </a:lnTo>
                  <a:lnTo>
                    <a:pt x="210" y="4182"/>
                  </a:lnTo>
                  <a:cubicBezTo>
                    <a:pt x="194" y="4178"/>
                    <a:pt x="179" y="4176"/>
                    <a:pt x="165" y="4176"/>
                  </a:cubicBezTo>
                  <a:cubicBezTo>
                    <a:pt x="26" y="4176"/>
                    <a:pt x="1" y="4360"/>
                    <a:pt x="122" y="4360"/>
                  </a:cubicBezTo>
                  <a:lnTo>
                    <a:pt x="16760" y="7865"/>
                  </a:lnTo>
                  <a:lnTo>
                    <a:pt x="11214" y="56"/>
                  </a:lnTo>
                  <a:cubicBezTo>
                    <a:pt x="11188" y="17"/>
                    <a:pt x="11154" y="1"/>
                    <a:pt x="1112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3506625" y="4164250"/>
              <a:ext cx="194125" cy="42600"/>
            </a:xfrm>
            <a:custGeom>
              <a:avLst/>
              <a:gdLst/>
              <a:ahLst/>
              <a:cxnLst/>
              <a:rect l="l" t="t" r="r" b="b"/>
              <a:pathLst>
                <a:path w="7765" h="1704" extrusionOk="0">
                  <a:moveTo>
                    <a:pt x="98" y="0"/>
                  </a:moveTo>
                  <a:cubicBezTo>
                    <a:pt x="65" y="0"/>
                    <a:pt x="33" y="41"/>
                    <a:pt x="0" y="106"/>
                  </a:cubicBezTo>
                  <a:cubicBezTo>
                    <a:pt x="0" y="151"/>
                    <a:pt x="45" y="195"/>
                    <a:pt x="89" y="195"/>
                  </a:cubicBezTo>
                  <a:lnTo>
                    <a:pt x="7543" y="1704"/>
                  </a:lnTo>
                  <a:lnTo>
                    <a:pt x="7587" y="1704"/>
                  </a:lnTo>
                  <a:cubicBezTo>
                    <a:pt x="7720" y="1704"/>
                    <a:pt x="7765" y="1482"/>
                    <a:pt x="7587" y="1482"/>
                  </a:cubicBezTo>
                  <a:lnTo>
                    <a:pt x="133" y="18"/>
                  </a:lnTo>
                  <a:cubicBezTo>
                    <a:pt x="122" y="6"/>
                    <a:pt x="110" y="0"/>
                    <a:pt x="9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3188275" y="4347250"/>
              <a:ext cx="328350" cy="128025"/>
            </a:xfrm>
            <a:custGeom>
              <a:avLst/>
              <a:gdLst/>
              <a:ahLst/>
              <a:cxnLst/>
              <a:rect l="l" t="t" r="r" b="b"/>
              <a:pathLst>
                <a:path w="13134" h="5121" extrusionOk="0">
                  <a:moveTo>
                    <a:pt x="131" y="0"/>
                  </a:moveTo>
                  <a:cubicBezTo>
                    <a:pt x="90" y="0"/>
                    <a:pt x="45" y="31"/>
                    <a:pt x="45" y="63"/>
                  </a:cubicBezTo>
                  <a:cubicBezTo>
                    <a:pt x="1" y="107"/>
                    <a:pt x="45" y="196"/>
                    <a:pt x="90" y="196"/>
                  </a:cubicBezTo>
                  <a:lnTo>
                    <a:pt x="12912" y="5121"/>
                  </a:lnTo>
                  <a:lnTo>
                    <a:pt x="12956" y="5121"/>
                  </a:lnTo>
                  <a:cubicBezTo>
                    <a:pt x="13089" y="5121"/>
                    <a:pt x="13134" y="4943"/>
                    <a:pt x="13001" y="4899"/>
                  </a:cubicBezTo>
                  <a:lnTo>
                    <a:pt x="178" y="18"/>
                  </a:lnTo>
                  <a:cubicBezTo>
                    <a:pt x="165" y="5"/>
                    <a:pt x="148" y="0"/>
                    <a:pt x="1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3058500" y="3220750"/>
              <a:ext cx="306175" cy="783125"/>
            </a:xfrm>
            <a:custGeom>
              <a:avLst/>
              <a:gdLst/>
              <a:ahLst/>
              <a:cxnLst/>
              <a:rect l="l" t="t" r="r" b="b"/>
              <a:pathLst>
                <a:path w="12247" h="31325" extrusionOk="0">
                  <a:moveTo>
                    <a:pt x="1642" y="1"/>
                  </a:moveTo>
                  <a:cubicBezTo>
                    <a:pt x="1554" y="1"/>
                    <a:pt x="1509" y="45"/>
                    <a:pt x="1509" y="89"/>
                  </a:cubicBezTo>
                  <a:lnTo>
                    <a:pt x="799" y="4437"/>
                  </a:lnTo>
                  <a:cubicBezTo>
                    <a:pt x="1" y="9273"/>
                    <a:pt x="1199" y="14287"/>
                    <a:pt x="4038" y="18325"/>
                  </a:cubicBezTo>
                  <a:lnTo>
                    <a:pt x="12024" y="31280"/>
                  </a:lnTo>
                  <a:cubicBezTo>
                    <a:pt x="12069" y="31324"/>
                    <a:pt x="12113" y="31324"/>
                    <a:pt x="12113" y="31324"/>
                  </a:cubicBezTo>
                  <a:lnTo>
                    <a:pt x="12202" y="31324"/>
                  </a:lnTo>
                  <a:cubicBezTo>
                    <a:pt x="12246" y="31280"/>
                    <a:pt x="12246" y="31236"/>
                    <a:pt x="12246" y="31147"/>
                  </a:cubicBezTo>
                  <a:lnTo>
                    <a:pt x="4216" y="18191"/>
                  </a:lnTo>
                  <a:cubicBezTo>
                    <a:pt x="1376" y="14198"/>
                    <a:pt x="223" y="9273"/>
                    <a:pt x="1021" y="4437"/>
                  </a:cubicBezTo>
                  <a:lnTo>
                    <a:pt x="1731" y="134"/>
                  </a:lnTo>
                  <a:cubicBezTo>
                    <a:pt x="1731" y="45"/>
                    <a:pt x="1687" y="1"/>
                    <a:pt x="164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3379400" y="3220475"/>
              <a:ext cx="346875" cy="692450"/>
            </a:xfrm>
            <a:custGeom>
              <a:avLst/>
              <a:gdLst/>
              <a:ahLst/>
              <a:cxnLst/>
              <a:rect l="l" t="t" r="r" b="b"/>
              <a:pathLst>
                <a:path w="13875" h="27698" extrusionOk="0">
                  <a:moveTo>
                    <a:pt x="160" y="1"/>
                  </a:moveTo>
                  <a:cubicBezTo>
                    <a:pt x="80" y="1"/>
                    <a:pt x="0" y="95"/>
                    <a:pt x="31" y="189"/>
                  </a:cubicBezTo>
                  <a:lnTo>
                    <a:pt x="13652" y="27653"/>
                  </a:lnTo>
                  <a:cubicBezTo>
                    <a:pt x="13652" y="27697"/>
                    <a:pt x="13697" y="27697"/>
                    <a:pt x="13741" y="27697"/>
                  </a:cubicBezTo>
                  <a:lnTo>
                    <a:pt x="13785" y="27697"/>
                  </a:lnTo>
                  <a:cubicBezTo>
                    <a:pt x="13830" y="27653"/>
                    <a:pt x="13874" y="27608"/>
                    <a:pt x="13830" y="27564"/>
                  </a:cubicBezTo>
                  <a:lnTo>
                    <a:pt x="253" y="56"/>
                  </a:lnTo>
                  <a:cubicBezTo>
                    <a:pt x="227" y="17"/>
                    <a:pt x="194" y="1"/>
                    <a:pt x="16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3527700" y="3431500"/>
              <a:ext cx="33300" cy="92075"/>
            </a:xfrm>
            <a:custGeom>
              <a:avLst/>
              <a:gdLst/>
              <a:ahLst/>
              <a:cxnLst/>
              <a:rect l="l" t="t" r="r" b="b"/>
              <a:pathLst>
                <a:path w="1332" h="3683" extrusionOk="0">
                  <a:moveTo>
                    <a:pt x="1154" y="0"/>
                  </a:moveTo>
                  <a:cubicBezTo>
                    <a:pt x="1021" y="1154"/>
                    <a:pt x="622" y="2308"/>
                    <a:pt x="89" y="3328"/>
                  </a:cubicBezTo>
                  <a:cubicBezTo>
                    <a:pt x="45" y="3417"/>
                    <a:pt x="45" y="3461"/>
                    <a:pt x="0" y="3506"/>
                  </a:cubicBezTo>
                  <a:cubicBezTo>
                    <a:pt x="0" y="3550"/>
                    <a:pt x="0" y="3594"/>
                    <a:pt x="0" y="3639"/>
                  </a:cubicBezTo>
                  <a:cubicBezTo>
                    <a:pt x="0" y="3639"/>
                    <a:pt x="45" y="3683"/>
                    <a:pt x="45" y="3683"/>
                  </a:cubicBezTo>
                  <a:lnTo>
                    <a:pt x="89" y="3683"/>
                  </a:lnTo>
                  <a:cubicBezTo>
                    <a:pt x="133" y="3683"/>
                    <a:pt x="178" y="3683"/>
                    <a:pt x="178" y="3639"/>
                  </a:cubicBezTo>
                  <a:cubicBezTo>
                    <a:pt x="222" y="3594"/>
                    <a:pt x="222" y="3594"/>
                    <a:pt x="222" y="3594"/>
                  </a:cubicBezTo>
                  <a:cubicBezTo>
                    <a:pt x="755" y="2574"/>
                    <a:pt x="1154" y="1465"/>
                    <a:pt x="1331" y="355"/>
                  </a:cubicBezTo>
                  <a:lnTo>
                    <a:pt x="1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3517725" y="3535600"/>
              <a:ext cx="55125" cy="29025"/>
            </a:xfrm>
            <a:custGeom>
              <a:avLst/>
              <a:gdLst/>
              <a:ahLst/>
              <a:cxnLst/>
              <a:rect l="l" t="t" r="r" b="b"/>
              <a:pathLst>
                <a:path w="2205" h="1161" extrusionOk="0">
                  <a:moveTo>
                    <a:pt x="2038" y="0"/>
                  </a:moveTo>
                  <a:cubicBezTo>
                    <a:pt x="2025" y="0"/>
                    <a:pt x="2011" y="2"/>
                    <a:pt x="1997" y="7"/>
                  </a:cubicBezTo>
                  <a:lnTo>
                    <a:pt x="89" y="939"/>
                  </a:lnTo>
                  <a:cubicBezTo>
                    <a:pt x="0" y="983"/>
                    <a:pt x="44" y="1161"/>
                    <a:pt x="133" y="1161"/>
                  </a:cubicBezTo>
                  <a:lnTo>
                    <a:pt x="178" y="1161"/>
                  </a:lnTo>
                  <a:lnTo>
                    <a:pt x="2085" y="229"/>
                  </a:lnTo>
                  <a:cubicBezTo>
                    <a:pt x="2204" y="150"/>
                    <a:pt x="2146" y="0"/>
                    <a:pt x="203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3047425" y="3708800"/>
              <a:ext cx="136450" cy="5575"/>
            </a:xfrm>
            <a:custGeom>
              <a:avLst/>
              <a:gdLst/>
              <a:ahLst/>
              <a:cxnLst/>
              <a:rect l="l" t="t" r="r" b="b"/>
              <a:pathLst>
                <a:path w="5458" h="223" extrusionOk="0">
                  <a:moveTo>
                    <a:pt x="133" y="0"/>
                  </a:moveTo>
                  <a:cubicBezTo>
                    <a:pt x="0" y="0"/>
                    <a:pt x="0" y="222"/>
                    <a:pt x="133" y="222"/>
                  </a:cubicBezTo>
                  <a:lnTo>
                    <a:pt x="5324" y="222"/>
                  </a:lnTo>
                  <a:cubicBezTo>
                    <a:pt x="5457" y="222"/>
                    <a:pt x="5457" y="0"/>
                    <a:pt x="53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2824475" y="3351625"/>
              <a:ext cx="167500" cy="229650"/>
            </a:xfrm>
            <a:custGeom>
              <a:avLst/>
              <a:gdLst/>
              <a:ahLst/>
              <a:cxnLst/>
              <a:rect l="l" t="t" r="r" b="b"/>
              <a:pathLst>
                <a:path w="6700" h="9186" extrusionOk="0">
                  <a:moveTo>
                    <a:pt x="1686" y="1"/>
                  </a:moveTo>
                  <a:lnTo>
                    <a:pt x="1642" y="223"/>
                  </a:lnTo>
                  <a:lnTo>
                    <a:pt x="6433" y="223"/>
                  </a:lnTo>
                  <a:lnTo>
                    <a:pt x="5812" y="4393"/>
                  </a:lnTo>
                  <a:cubicBezTo>
                    <a:pt x="5635" y="5503"/>
                    <a:pt x="5058" y="6567"/>
                    <a:pt x="4215" y="7322"/>
                  </a:cubicBezTo>
                  <a:lnTo>
                    <a:pt x="2751" y="8608"/>
                  </a:lnTo>
                  <a:cubicBezTo>
                    <a:pt x="2459" y="8859"/>
                    <a:pt x="2108" y="8981"/>
                    <a:pt x="1758" y="8981"/>
                  </a:cubicBezTo>
                  <a:cubicBezTo>
                    <a:pt x="1364" y="8981"/>
                    <a:pt x="971" y="8825"/>
                    <a:pt x="666" y="8520"/>
                  </a:cubicBezTo>
                  <a:lnTo>
                    <a:pt x="0" y="7898"/>
                  </a:lnTo>
                  <a:lnTo>
                    <a:pt x="0" y="7898"/>
                  </a:lnTo>
                  <a:cubicBezTo>
                    <a:pt x="0" y="7987"/>
                    <a:pt x="0" y="8120"/>
                    <a:pt x="44" y="8209"/>
                  </a:cubicBezTo>
                  <a:lnTo>
                    <a:pt x="488" y="8697"/>
                  </a:lnTo>
                  <a:cubicBezTo>
                    <a:pt x="833" y="9019"/>
                    <a:pt x="1284" y="9186"/>
                    <a:pt x="1732" y="9186"/>
                  </a:cubicBezTo>
                  <a:cubicBezTo>
                    <a:pt x="2149" y="9186"/>
                    <a:pt x="2563" y="9041"/>
                    <a:pt x="2884" y="8741"/>
                  </a:cubicBezTo>
                  <a:lnTo>
                    <a:pt x="4348" y="7455"/>
                  </a:lnTo>
                  <a:cubicBezTo>
                    <a:pt x="5280" y="6701"/>
                    <a:pt x="5857" y="5591"/>
                    <a:pt x="6034" y="4438"/>
                  </a:cubicBezTo>
                  <a:lnTo>
                    <a:pt x="670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3188275" y="3351625"/>
              <a:ext cx="203025" cy="230150"/>
            </a:xfrm>
            <a:custGeom>
              <a:avLst/>
              <a:gdLst/>
              <a:ahLst/>
              <a:cxnLst/>
              <a:rect l="l" t="t" r="r" b="b"/>
              <a:pathLst>
                <a:path w="8121" h="9206" extrusionOk="0">
                  <a:moveTo>
                    <a:pt x="6567" y="223"/>
                  </a:moveTo>
                  <a:lnTo>
                    <a:pt x="7765" y="5192"/>
                  </a:lnTo>
                  <a:cubicBezTo>
                    <a:pt x="7898" y="5813"/>
                    <a:pt x="7721" y="6434"/>
                    <a:pt x="7277" y="6878"/>
                  </a:cubicBezTo>
                  <a:lnTo>
                    <a:pt x="5769" y="8431"/>
                  </a:lnTo>
                  <a:cubicBezTo>
                    <a:pt x="5411" y="8789"/>
                    <a:pt x="4921" y="8985"/>
                    <a:pt x="4433" y="8985"/>
                  </a:cubicBezTo>
                  <a:cubicBezTo>
                    <a:pt x="4075" y="8985"/>
                    <a:pt x="3718" y="8878"/>
                    <a:pt x="3417" y="8653"/>
                  </a:cubicBezTo>
                  <a:lnTo>
                    <a:pt x="1199" y="7144"/>
                  </a:lnTo>
                  <a:cubicBezTo>
                    <a:pt x="711" y="6834"/>
                    <a:pt x="400" y="6257"/>
                    <a:pt x="400" y="5680"/>
                  </a:cubicBezTo>
                  <a:lnTo>
                    <a:pt x="267" y="223"/>
                  </a:lnTo>
                  <a:close/>
                  <a:moveTo>
                    <a:pt x="1" y="1"/>
                  </a:moveTo>
                  <a:lnTo>
                    <a:pt x="178" y="5680"/>
                  </a:lnTo>
                  <a:cubicBezTo>
                    <a:pt x="178" y="6346"/>
                    <a:pt x="533" y="6967"/>
                    <a:pt x="1066" y="7322"/>
                  </a:cubicBezTo>
                  <a:lnTo>
                    <a:pt x="3284" y="8830"/>
                  </a:lnTo>
                  <a:cubicBezTo>
                    <a:pt x="3649" y="9080"/>
                    <a:pt x="4065" y="9205"/>
                    <a:pt x="4476" y="9205"/>
                  </a:cubicBezTo>
                  <a:cubicBezTo>
                    <a:pt x="5013" y="9205"/>
                    <a:pt x="5544" y="8991"/>
                    <a:pt x="5946" y="8564"/>
                  </a:cubicBezTo>
                  <a:lnTo>
                    <a:pt x="7410" y="7055"/>
                  </a:lnTo>
                  <a:cubicBezTo>
                    <a:pt x="7943" y="6523"/>
                    <a:pt x="8120" y="5813"/>
                    <a:pt x="7943" y="5103"/>
                  </a:cubicBezTo>
                  <a:lnTo>
                    <a:pt x="6745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2814475" y="4030475"/>
              <a:ext cx="215225" cy="251800"/>
            </a:xfrm>
            <a:custGeom>
              <a:avLst/>
              <a:gdLst/>
              <a:ahLst/>
              <a:cxnLst/>
              <a:rect l="l" t="t" r="r" b="b"/>
              <a:pathLst>
                <a:path w="8609" h="10072" extrusionOk="0">
                  <a:moveTo>
                    <a:pt x="1642" y="0"/>
                  </a:moveTo>
                  <a:lnTo>
                    <a:pt x="1" y="7676"/>
                  </a:lnTo>
                  <a:lnTo>
                    <a:pt x="6878" y="10072"/>
                  </a:lnTo>
                  <a:lnTo>
                    <a:pt x="8608" y="1464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2553825" y="3997200"/>
              <a:ext cx="300625" cy="494725"/>
            </a:xfrm>
            <a:custGeom>
              <a:avLst/>
              <a:gdLst/>
              <a:ahLst/>
              <a:cxnLst/>
              <a:rect l="l" t="t" r="r" b="b"/>
              <a:pathLst>
                <a:path w="12025" h="19789" extrusionOk="0">
                  <a:moveTo>
                    <a:pt x="6034" y="0"/>
                  </a:moveTo>
                  <a:lnTo>
                    <a:pt x="0" y="19788"/>
                  </a:lnTo>
                  <a:lnTo>
                    <a:pt x="10427" y="9007"/>
                  </a:lnTo>
                  <a:lnTo>
                    <a:pt x="12024" y="1331"/>
                  </a:lnTo>
                  <a:lnTo>
                    <a:pt x="60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2747925" y="4057900"/>
              <a:ext cx="64325" cy="53400"/>
            </a:xfrm>
            <a:custGeom>
              <a:avLst/>
              <a:gdLst/>
              <a:ahLst/>
              <a:cxnLst/>
              <a:rect l="l" t="t" r="r" b="b"/>
              <a:pathLst>
                <a:path w="2573" h="2136" extrusionOk="0">
                  <a:moveTo>
                    <a:pt x="1404" y="0"/>
                  </a:moveTo>
                  <a:cubicBezTo>
                    <a:pt x="1351" y="0"/>
                    <a:pt x="1297" y="4"/>
                    <a:pt x="1243" y="12"/>
                  </a:cubicBezTo>
                  <a:cubicBezTo>
                    <a:pt x="267" y="190"/>
                    <a:pt x="1" y="1388"/>
                    <a:pt x="799" y="1920"/>
                  </a:cubicBezTo>
                  <a:cubicBezTo>
                    <a:pt x="994" y="2069"/>
                    <a:pt x="1210" y="2135"/>
                    <a:pt x="1419" y="2135"/>
                  </a:cubicBezTo>
                  <a:cubicBezTo>
                    <a:pt x="2021" y="2135"/>
                    <a:pt x="2573" y="1591"/>
                    <a:pt x="2441" y="900"/>
                  </a:cubicBezTo>
                  <a:cubicBezTo>
                    <a:pt x="2361" y="377"/>
                    <a:pt x="1916" y="0"/>
                    <a:pt x="1404" y="0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2521650" y="3996275"/>
              <a:ext cx="183050" cy="495650"/>
            </a:xfrm>
            <a:custGeom>
              <a:avLst/>
              <a:gdLst/>
              <a:ahLst/>
              <a:cxnLst/>
              <a:rect l="l" t="t" r="r" b="b"/>
              <a:pathLst>
                <a:path w="7322" h="19826" extrusionOk="0">
                  <a:moveTo>
                    <a:pt x="6972" y="1"/>
                  </a:moveTo>
                  <a:cubicBezTo>
                    <a:pt x="6247" y="1"/>
                    <a:pt x="5560" y="464"/>
                    <a:pt x="5369" y="1191"/>
                  </a:cubicBezTo>
                  <a:lnTo>
                    <a:pt x="223" y="18095"/>
                  </a:lnTo>
                  <a:cubicBezTo>
                    <a:pt x="1" y="18849"/>
                    <a:pt x="489" y="19692"/>
                    <a:pt x="1287" y="19825"/>
                  </a:cubicBezTo>
                  <a:lnTo>
                    <a:pt x="7321" y="37"/>
                  </a:lnTo>
                  <a:cubicBezTo>
                    <a:pt x="7205" y="13"/>
                    <a:pt x="7088" y="1"/>
                    <a:pt x="6972" y="1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2737100" y="4207200"/>
              <a:ext cx="55225" cy="68425"/>
            </a:xfrm>
            <a:custGeom>
              <a:avLst/>
              <a:gdLst/>
              <a:ahLst/>
              <a:cxnLst/>
              <a:rect l="l" t="t" r="r" b="b"/>
              <a:pathLst>
                <a:path w="2209" h="2737" extrusionOk="0">
                  <a:moveTo>
                    <a:pt x="146" y="1"/>
                  </a:moveTo>
                  <a:cubicBezTo>
                    <a:pt x="71" y="1"/>
                    <a:pt x="0" y="95"/>
                    <a:pt x="34" y="163"/>
                  </a:cubicBezTo>
                  <a:lnTo>
                    <a:pt x="1987" y="2692"/>
                  </a:lnTo>
                  <a:cubicBezTo>
                    <a:pt x="2031" y="2736"/>
                    <a:pt x="2031" y="2736"/>
                    <a:pt x="2075" y="2736"/>
                  </a:cubicBezTo>
                  <a:cubicBezTo>
                    <a:pt x="2164" y="2736"/>
                    <a:pt x="2208" y="2648"/>
                    <a:pt x="2164" y="2559"/>
                  </a:cubicBezTo>
                  <a:lnTo>
                    <a:pt x="212" y="30"/>
                  </a:lnTo>
                  <a:cubicBezTo>
                    <a:pt x="191" y="9"/>
                    <a:pt x="168" y="1"/>
                    <a:pt x="146" y="1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2707550" y="4246500"/>
              <a:ext cx="55925" cy="69050"/>
            </a:xfrm>
            <a:custGeom>
              <a:avLst/>
              <a:gdLst/>
              <a:ahLst/>
              <a:cxnLst/>
              <a:rect l="l" t="t" r="r" b="b"/>
              <a:pathLst>
                <a:path w="2237" h="2762" extrusionOk="0">
                  <a:moveTo>
                    <a:pt x="148" y="0"/>
                  </a:moveTo>
                  <a:cubicBezTo>
                    <a:pt x="70" y="0"/>
                    <a:pt x="0" y="94"/>
                    <a:pt x="63" y="188"/>
                  </a:cubicBezTo>
                  <a:lnTo>
                    <a:pt x="2015" y="2717"/>
                  </a:lnTo>
                  <a:cubicBezTo>
                    <a:pt x="2015" y="2717"/>
                    <a:pt x="2059" y="2762"/>
                    <a:pt x="2104" y="2762"/>
                  </a:cubicBezTo>
                  <a:cubicBezTo>
                    <a:pt x="2104" y="2762"/>
                    <a:pt x="2148" y="2762"/>
                    <a:pt x="2148" y="2717"/>
                  </a:cubicBezTo>
                  <a:cubicBezTo>
                    <a:pt x="2193" y="2673"/>
                    <a:pt x="2237" y="2629"/>
                    <a:pt x="2193" y="2584"/>
                  </a:cubicBezTo>
                  <a:lnTo>
                    <a:pt x="240" y="55"/>
                  </a:lnTo>
                  <a:cubicBezTo>
                    <a:pt x="214" y="16"/>
                    <a:pt x="181" y="0"/>
                    <a:pt x="148" y="0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2678700" y="4286425"/>
              <a:ext cx="54825" cy="69050"/>
            </a:xfrm>
            <a:custGeom>
              <a:avLst/>
              <a:gdLst/>
              <a:ahLst/>
              <a:cxnLst/>
              <a:rect l="l" t="t" r="r" b="b"/>
              <a:pathLst>
                <a:path w="2193" h="2762" extrusionOk="0">
                  <a:moveTo>
                    <a:pt x="149" y="0"/>
                  </a:moveTo>
                  <a:cubicBezTo>
                    <a:pt x="71" y="0"/>
                    <a:pt x="1" y="95"/>
                    <a:pt x="63" y="189"/>
                  </a:cubicBezTo>
                  <a:lnTo>
                    <a:pt x="2015" y="2718"/>
                  </a:lnTo>
                  <a:cubicBezTo>
                    <a:pt x="2015" y="2718"/>
                    <a:pt x="2060" y="2718"/>
                    <a:pt x="2104" y="2762"/>
                  </a:cubicBezTo>
                  <a:cubicBezTo>
                    <a:pt x="2104" y="2762"/>
                    <a:pt x="2149" y="2718"/>
                    <a:pt x="2149" y="2718"/>
                  </a:cubicBezTo>
                  <a:cubicBezTo>
                    <a:pt x="2193" y="2673"/>
                    <a:pt x="2193" y="2629"/>
                    <a:pt x="2149" y="2540"/>
                  </a:cubicBezTo>
                  <a:lnTo>
                    <a:pt x="241" y="56"/>
                  </a:lnTo>
                  <a:cubicBezTo>
                    <a:pt x="215" y="17"/>
                    <a:pt x="181" y="0"/>
                    <a:pt x="149" y="0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2635900" y="4788050"/>
              <a:ext cx="283975" cy="265125"/>
            </a:xfrm>
            <a:custGeom>
              <a:avLst/>
              <a:gdLst/>
              <a:ahLst/>
              <a:cxnLst/>
              <a:rect l="l" t="t" r="r" b="b"/>
              <a:pathLst>
                <a:path w="11359" h="10605" extrusionOk="0">
                  <a:moveTo>
                    <a:pt x="5014" y="0"/>
                  </a:moveTo>
                  <a:lnTo>
                    <a:pt x="1" y="5147"/>
                  </a:lnTo>
                  <a:lnTo>
                    <a:pt x="5591" y="10604"/>
                  </a:lnTo>
                  <a:lnTo>
                    <a:pt x="11359" y="6123"/>
                  </a:lnTo>
                  <a:lnTo>
                    <a:pt x="5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2527200" y="4916725"/>
              <a:ext cx="336100" cy="502475"/>
            </a:xfrm>
            <a:custGeom>
              <a:avLst/>
              <a:gdLst/>
              <a:ahLst/>
              <a:cxnLst/>
              <a:rect l="l" t="t" r="r" b="b"/>
              <a:pathLst>
                <a:path w="13444" h="20099" extrusionOk="0">
                  <a:moveTo>
                    <a:pt x="4349" y="0"/>
                  </a:moveTo>
                  <a:lnTo>
                    <a:pt x="1" y="4348"/>
                  </a:lnTo>
                  <a:lnTo>
                    <a:pt x="13444" y="20099"/>
                  </a:lnTo>
                  <a:lnTo>
                    <a:pt x="9939" y="5457"/>
                  </a:lnTo>
                  <a:lnTo>
                    <a:pt x="4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2610650" y="4980200"/>
              <a:ext cx="65200" cy="52800"/>
            </a:xfrm>
            <a:custGeom>
              <a:avLst/>
              <a:gdLst/>
              <a:ahLst/>
              <a:cxnLst/>
              <a:rect l="l" t="t" r="r" b="b"/>
              <a:pathLst>
                <a:path w="2608" h="2112" extrusionOk="0">
                  <a:moveTo>
                    <a:pt x="1327" y="0"/>
                  </a:moveTo>
                  <a:cubicBezTo>
                    <a:pt x="910" y="0"/>
                    <a:pt x="503" y="251"/>
                    <a:pt x="301" y="656"/>
                  </a:cubicBezTo>
                  <a:cubicBezTo>
                    <a:pt x="1" y="1368"/>
                    <a:pt x="587" y="2111"/>
                    <a:pt x="1312" y="2111"/>
                  </a:cubicBezTo>
                  <a:cubicBezTo>
                    <a:pt x="1445" y="2111"/>
                    <a:pt x="1583" y="2086"/>
                    <a:pt x="1720" y="2031"/>
                  </a:cubicBezTo>
                  <a:cubicBezTo>
                    <a:pt x="2563" y="1676"/>
                    <a:pt x="2608" y="434"/>
                    <a:pt x="1720" y="79"/>
                  </a:cubicBezTo>
                  <a:cubicBezTo>
                    <a:pt x="1592" y="26"/>
                    <a:pt x="1459" y="0"/>
                    <a:pt x="1327" y="0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2511675" y="5025425"/>
              <a:ext cx="351625" cy="404475"/>
            </a:xfrm>
            <a:custGeom>
              <a:avLst/>
              <a:gdLst/>
              <a:ahLst/>
              <a:cxnLst/>
              <a:rect l="l" t="t" r="r" b="b"/>
              <a:pathLst>
                <a:path w="14065" h="16179" extrusionOk="0">
                  <a:moveTo>
                    <a:pt x="622" y="0"/>
                  </a:moveTo>
                  <a:cubicBezTo>
                    <a:pt x="0" y="621"/>
                    <a:pt x="0" y="1642"/>
                    <a:pt x="533" y="2307"/>
                  </a:cubicBezTo>
                  <a:lnTo>
                    <a:pt x="12024" y="15707"/>
                  </a:lnTo>
                  <a:cubicBezTo>
                    <a:pt x="12295" y="16023"/>
                    <a:pt x="12670" y="16178"/>
                    <a:pt x="13049" y="16178"/>
                  </a:cubicBezTo>
                  <a:cubicBezTo>
                    <a:pt x="13413" y="16178"/>
                    <a:pt x="13782" y="16034"/>
                    <a:pt x="14065" y="15751"/>
                  </a:cubicBezTo>
                  <a:lnTo>
                    <a:pt x="622" y="0"/>
                  </a:ln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2722425" y="5099725"/>
              <a:ext cx="85425" cy="13350"/>
            </a:xfrm>
            <a:custGeom>
              <a:avLst/>
              <a:gdLst/>
              <a:ahLst/>
              <a:cxnLst/>
              <a:rect l="l" t="t" r="r" b="b"/>
              <a:pathLst>
                <a:path w="3417" h="534" extrusionOk="0">
                  <a:moveTo>
                    <a:pt x="3328" y="1"/>
                  </a:moveTo>
                  <a:lnTo>
                    <a:pt x="133" y="311"/>
                  </a:lnTo>
                  <a:cubicBezTo>
                    <a:pt x="0" y="311"/>
                    <a:pt x="0" y="533"/>
                    <a:pt x="133" y="533"/>
                  </a:cubicBezTo>
                  <a:lnTo>
                    <a:pt x="178" y="489"/>
                  </a:lnTo>
                  <a:lnTo>
                    <a:pt x="3328" y="223"/>
                  </a:lnTo>
                  <a:cubicBezTo>
                    <a:pt x="3372" y="223"/>
                    <a:pt x="3417" y="178"/>
                    <a:pt x="3417" y="90"/>
                  </a:cubicBezTo>
                  <a:cubicBezTo>
                    <a:pt x="3417" y="45"/>
                    <a:pt x="3372" y="1"/>
                    <a:pt x="3328" y="1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2740175" y="5146175"/>
              <a:ext cx="86500" cy="12375"/>
            </a:xfrm>
            <a:custGeom>
              <a:avLst/>
              <a:gdLst/>
              <a:ahLst/>
              <a:cxnLst/>
              <a:rect l="l" t="t" r="r" b="b"/>
              <a:pathLst>
                <a:path w="3460" h="495" extrusionOk="0">
                  <a:moveTo>
                    <a:pt x="3327" y="1"/>
                  </a:moveTo>
                  <a:cubicBezTo>
                    <a:pt x="3314" y="1"/>
                    <a:pt x="3299" y="2"/>
                    <a:pt x="3283" y="6"/>
                  </a:cubicBezTo>
                  <a:lnTo>
                    <a:pt x="133" y="273"/>
                  </a:lnTo>
                  <a:cubicBezTo>
                    <a:pt x="0" y="273"/>
                    <a:pt x="0" y="494"/>
                    <a:pt x="133" y="494"/>
                  </a:cubicBezTo>
                  <a:lnTo>
                    <a:pt x="3328" y="228"/>
                  </a:lnTo>
                  <a:cubicBezTo>
                    <a:pt x="3449" y="188"/>
                    <a:pt x="3460" y="1"/>
                    <a:pt x="3327" y="1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2757925" y="5191800"/>
              <a:ext cx="85425" cy="12225"/>
            </a:xfrm>
            <a:custGeom>
              <a:avLst/>
              <a:gdLst/>
              <a:ahLst/>
              <a:cxnLst/>
              <a:rect l="l" t="t" r="r" b="b"/>
              <a:pathLst>
                <a:path w="3417" h="489" extrusionOk="0">
                  <a:moveTo>
                    <a:pt x="3283" y="0"/>
                  </a:moveTo>
                  <a:lnTo>
                    <a:pt x="133" y="267"/>
                  </a:lnTo>
                  <a:cubicBezTo>
                    <a:pt x="0" y="267"/>
                    <a:pt x="0" y="488"/>
                    <a:pt x="133" y="488"/>
                  </a:cubicBezTo>
                  <a:lnTo>
                    <a:pt x="3328" y="222"/>
                  </a:lnTo>
                  <a:cubicBezTo>
                    <a:pt x="3372" y="222"/>
                    <a:pt x="3416" y="178"/>
                    <a:pt x="3416" y="89"/>
                  </a:cubicBezTo>
                  <a:cubicBezTo>
                    <a:pt x="3416" y="45"/>
                    <a:pt x="3372" y="0"/>
                    <a:pt x="3283" y="0"/>
                  </a:cubicBezTo>
                  <a:close/>
                </a:path>
              </a:pathLst>
            </a:custGeom>
            <a:solidFill>
              <a:srgbClr val="DE7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59" name="Google Shape;759;p8"/>
          <p:cNvSpPr txBox="1"/>
          <p:nvPr>
            <p:ph type="title" idx="4294967295"/>
          </p:nvPr>
        </p:nvSpPr>
        <p:spPr>
          <a:xfrm>
            <a:off x="1406525" y="304800"/>
            <a:ext cx="5262245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500">
                <a:solidFill>
                  <a:schemeClr val="lt2"/>
                </a:solidFill>
              </a:rPr>
              <a:t>Problems need to be sloved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760" name="Google Shape;760;p8"/>
          <p:cNvSpPr/>
          <p:nvPr/>
        </p:nvSpPr>
        <p:spPr>
          <a:xfrm>
            <a:off x="171331" y="960346"/>
            <a:ext cx="867231" cy="112869"/>
          </a:xfrm>
          <a:prstGeom prst="ellipse">
            <a:avLst/>
          </a:prstGeom>
          <a:solidFill>
            <a:srgbClr val="DFD7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1" name="Google Shape;761;p8"/>
          <p:cNvSpPr/>
          <p:nvPr/>
        </p:nvSpPr>
        <p:spPr>
          <a:xfrm>
            <a:off x="107039" y="27393"/>
            <a:ext cx="1008674" cy="1007245"/>
          </a:xfrm>
          <a:prstGeom prst="ellipse">
            <a:avLst/>
          </a:prstGeom>
          <a:solidFill>
            <a:srgbClr val="FAAF3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2" name="Google Shape;762;p8"/>
          <p:cNvSpPr/>
          <p:nvPr/>
        </p:nvSpPr>
        <p:spPr>
          <a:xfrm>
            <a:off x="389925" y="237415"/>
            <a:ext cx="455761" cy="587203"/>
          </a:xfrm>
          <a:custGeom>
            <a:avLst/>
            <a:gdLst/>
            <a:ahLst/>
            <a:cxnLst/>
            <a:rect l="l" t="t" r="r" b="b"/>
            <a:pathLst>
              <a:path w="212" h="274" extrusionOk="0">
                <a:moveTo>
                  <a:pt x="212" y="257"/>
                </a:moveTo>
                <a:cubicBezTo>
                  <a:pt x="212" y="266"/>
                  <a:pt x="205" y="274"/>
                  <a:pt x="196" y="274"/>
                </a:cubicBezTo>
                <a:cubicBezTo>
                  <a:pt x="17" y="274"/>
                  <a:pt x="17" y="274"/>
                  <a:pt x="17" y="274"/>
                </a:cubicBezTo>
                <a:cubicBezTo>
                  <a:pt x="7" y="274"/>
                  <a:pt x="0" y="266"/>
                  <a:pt x="0" y="25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7" y="0"/>
                  <a:pt x="17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205" y="0"/>
                  <a:pt x="212" y="8"/>
                  <a:pt x="212" y="17"/>
                </a:cubicBezTo>
                <a:lnTo>
                  <a:pt x="212" y="257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3" name="Google Shape;763;p8"/>
          <p:cNvSpPr/>
          <p:nvPr/>
        </p:nvSpPr>
        <p:spPr>
          <a:xfrm>
            <a:off x="439930" y="304565"/>
            <a:ext cx="355751" cy="454332"/>
          </a:xfrm>
          <a:custGeom>
            <a:avLst/>
            <a:gdLst/>
            <a:ahLst/>
            <a:cxnLst/>
            <a:rect l="l" t="t" r="r" b="b"/>
            <a:pathLst>
              <a:path w="166" h="212" extrusionOk="0">
                <a:moveTo>
                  <a:pt x="166" y="199"/>
                </a:moveTo>
                <a:cubicBezTo>
                  <a:pt x="166" y="206"/>
                  <a:pt x="160" y="212"/>
                  <a:pt x="153" y="212"/>
                </a:cubicBezTo>
                <a:cubicBezTo>
                  <a:pt x="13" y="212"/>
                  <a:pt x="13" y="212"/>
                  <a:pt x="13" y="212"/>
                </a:cubicBezTo>
                <a:cubicBezTo>
                  <a:pt x="6" y="212"/>
                  <a:pt x="0" y="206"/>
                  <a:pt x="0" y="19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5"/>
                  <a:pt x="6" y="0"/>
                  <a:pt x="1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60" y="0"/>
                  <a:pt x="166" y="5"/>
                  <a:pt x="166" y="13"/>
                </a:cubicBezTo>
                <a:lnTo>
                  <a:pt x="166" y="199"/>
                </a:lnTo>
                <a:close/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4" name="Google Shape;764;p8"/>
          <p:cNvSpPr/>
          <p:nvPr/>
        </p:nvSpPr>
        <p:spPr>
          <a:xfrm>
            <a:off x="548512" y="398860"/>
            <a:ext cx="208593" cy="22859"/>
          </a:xfrm>
          <a:custGeom>
            <a:avLst/>
            <a:gdLst/>
            <a:ahLst/>
            <a:cxnLst/>
            <a:rect l="l" t="t" r="r" b="b"/>
            <a:pathLst>
              <a:path w="97" h="11" extrusionOk="0">
                <a:moveTo>
                  <a:pt x="97" y="8"/>
                </a:moveTo>
                <a:cubicBezTo>
                  <a:pt x="97" y="10"/>
                  <a:pt x="95" y="11"/>
                  <a:pt x="93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2" y="11"/>
                  <a:pt x="0" y="10"/>
                  <a:pt x="0" y="8"/>
                </a:cubicBezTo>
                <a:cubicBezTo>
                  <a:pt x="0" y="4"/>
                  <a:pt x="0" y="4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5" y="0"/>
                  <a:pt x="97" y="1"/>
                  <a:pt x="97" y="4"/>
                </a:cubicBezTo>
                <a:lnTo>
                  <a:pt x="97" y="8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5" name="Google Shape;765;p8"/>
          <p:cNvSpPr/>
          <p:nvPr/>
        </p:nvSpPr>
        <p:spPr>
          <a:xfrm>
            <a:off x="484220" y="387430"/>
            <a:ext cx="47148" cy="47148"/>
          </a:xfrm>
          <a:custGeom>
            <a:avLst/>
            <a:gdLst/>
            <a:ahLst/>
            <a:cxnLst/>
            <a:rect l="l" t="t" r="r" b="b"/>
            <a:pathLst>
              <a:path w="22" h="22" extrusionOk="0">
                <a:moveTo>
                  <a:pt x="22" y="17"/>
                </a:moveTo>
                <a:cubicBezTo>
                  <a:pt x="22" y="20"/>
                  <a:pt x="20" y="22"/>
                  <a:pt x="18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2" y="22"/>
                  <a:pt x="0" y="20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0" y="0"/>
                  <a:pt x="22" y="1"/>
                  <a:pt x="22" y="4"/>
                </a:cubicBezTo>
                <a:lnTo>
                  <a:pt x="22" y="17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6" name="Google Shape;766;p8"/>
          <p:cNvSpPr/>
          <p:nvPr/>
        </p:nvSpPr>
        <p:spPr>
          <a:xfrm>
            <a:off x="548512" y="463152"/>
            <a:ext cx="208593" cy="25717"/>
          </a:xfrm>
          <a:custGeom>
            <a:avLst/>
            <a:gdLst/>
            <a:ahLst/>
            <a:cxnLst/>
            <a:rect l="l" t="t" r="r" b="b"/>
            <a:pathLst>
              <a:path w="97" h="12" extrusionOk="0">
                <a:moveTo>
                  <a:pt x="97" y="8"/>
                </a:moveTo>
                <a:cubicBezTo>
                  <a:pt x="97" y="10"/>
                  <a:pt x="95" y="12"/>
                  <a:pt x="93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0" y="10"/>
                  <a:pt x="0" y="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5" y="0"/>
                  <a:pt x="97" y="2"/>
                  <a:pt x="97" y="4"/>
                </a:cubicBezTo>
                <a:lnTo>
                  <a:pt x="97" y="8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7" name="Google Shape;767;p8"/>
          <p:cNvSpPr/>
          <p:nvPr/>
        </p:nvSpPr>
        <p:spPr>
          <a:xfrm>
            <a:off x="484220" y="451722"/>
            <a:ext cx="47148" cy="47148"/>
          </a:xfrm>
          <a:custGeom>
            <a:avLst/>
            <a:gdLst/>
            <a:ahLst/>
            <a:cxnLst/>
            <a:rect l="l" t="t" r="r" b="b"/>
            <a:pathLst>
              <a:path w="22" h="22" extrusionOk="0">
                <a:moveTo>
                  <a:pt x="22" y="18"/>
                </a:moveTo>
                <a:cubicBezTo>
                  <a:pt x="22" y="20"/>
                  <a:pt x="20" y="22"/>
                  <a:pt x="18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2" y="22"/>
                  <a:pt x="0" y="20"/>
                  <a:pt x="0" y="1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0" y="0"/>
                  <a:pt x="22" y="2"/>
                  <a:pt x="22" y="4"/>
                </a:cubicBezTo>
                <a:lnTo>
                  <a:pt x="22" y="18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8" name="Google Shape;768;p8"/>
          <p:cNvSpPr/>
          <p:nvPr/>
        </p:nvSpPr>
        <p:spPr>
          <a:xfrm>
            <a:off x="548512" y="527444"/>
            <a:ext cx="208593" cy="25717"/>
          </a:xfrm>
          <a:custGeom>
            <a:avLst/>
            <a:gdLst/>
            <a:ahLst/>
            <a:cxnLst/>
            <a:rect l="l" t="t" r="r" b="b"/>
            <a:pathLst>
              <a:path w="97" h="12" extrusionOk="0">
                <a:moveTo>
                  <a:pt x="97" y="8"/>
                </a:moveTo>
                <a:cubicBezTo>
                  <a:pt x="97" y="10"/>
                  <a:pt x="95" y="12"/>
                  <a:pt x="93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0" y="10"/>
                  <a:pt x="0" y="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5" y="0"/>
                  <a:pt x="97" y="2"/>
                  <a:pt x="97" y="4"/>
                </a:cubicBezTo>
                <a:lnTo>
                  <a:pt x="97" y="8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9" name="Google Shape;769;p8"/>
          <p:cNvSpPr/>
          <p:nvPr/>
        </p:nvSpPr>
        <p:spPr>
          <a:xfrm>
            <a:off x="484220" y="516015"/>
            <a:ext cx="47148" cy="47148"/>
          </a:xfrm>
          <a:custGeom>
            <a:avLst/>
            <a:gdLst/>
            <a:ahLst/>
            <a:cxnLst/>
            <a:rect l="l" t="t" r="r" b="b"/>
            <a:pathLst>
              <a:path w="22" h="22" extrusionOk="0">
                <a:moveTo>
                  <a:pt x="22" y="18"/>
                </a:moveTo>
                <a:cubicBezTo>
                  <a:pt x="22" y="20"/>
                  <a:pt x="20" y="22"/>
                  <a:pt x="18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2" y="22"/>
                  <a:pt x="0" y="20"/>
                  <a:pt x="0" y="1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0" y="0"/>
                  <a:pt x="22" y="2"/>
                  <a:pt x="22" y="4"/>
                </a:cubicBezTo>
                <a:lnTo>
                  <a:pt x="22" y="18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0" name="Google Shape;770;p8"/>
          <p:cNvSpPr/>
          <p:nvPr/>
        </p:nvSpPr>
        <p:spPr>
          <a:xfrm>
            <a:off x="548512" y="591737"/>
            <a:ext cx="208593" cy="25717"/>
          </a:xfrm>
          <a:custGeom>
            <a:avLst/>
            <a:gdLst/>
            <a:ahLst/>
            <a:cxnLst/>
            <a:rect l="l" t="t" r="r" b="b"/>
            <a:pathLst>
              <a:path w="97" h="12" extrusionOk="0">
                <a:moveTo>
                  <a:pt x="97" y="8"/>
                </a:moveTo>
                <a:cubicBezTo>
                  <a:pt x="97" y="10"/>
                  <a:pt x="95" y="12"/>
                  <a:pt x="93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0" y="10"/>
                  <a:pt x="0" y="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5" y="0"/>
                  <a:pt x="97" y="2"/>
                  <a:pt x="97" y="4"/>
                </a:cubicBezTo>
                <a:lnTo>
                  <a:pt x="97" y="8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1" name="Google Shape;771;p8"/>
          <p:cNvSpPr/>
          <p:nvPr/>
        </p:nvSpPr>
        <p:spPr>
          <a:xfrm>
            <a:off x="484220" y="580307"/>
            <a:ext cx="47148" cy="47148"/>
          </a:xfrm>
          <a:custGeom>
            <a:avLst/>
            <a:gdLst/>
            <a:ahLst/>
            <a:cxnLst/>
            <a:rect l="l" t="t" r="r" b="b"/>
            <a:pathLst>
              <a:path w="22" h="22" extrusionOk="0">
                <a:moveTo>
                  <a:pt x="22" y="18"/>
                </a:moveTo>
                <a:cubicBezTo>
                  <a:pt x="22" y="20"/>
                  <a:pt x="20" y="22"/>
                  <a:pt x="18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2" y="22"/>
                  <a:pt x="0" y="20"/>
                  <a:pt x="0" y="1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0" y="0"/>
                  <a:pt x="22" y="2"/>
                  <a:pt x="22" y="4"/>
                </a:cubicBezTo>
                <a:lnTo>
                  <a:pt x="22" y="18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2" name="Google Shape;772;p8"/>
          <p:cNvSpPr/>
          <p:nvPr/>
        </p:nvSpPr>
        <p:spPr>
          <a:xfrm>
            <a:off x="548512" y="657458"/>
            <a:ext cx="208593" cy="24288"/>
          </a:xfrm>
          <a:custGeom>
            <a:avLst/>
            <a:gdLst/>
            <a:ahLst/>
            <a:cxnLst/>
            <a:rect l="l" t="t" r="r" b="b"/>
            <a:pathLst>
              <a:path w="97" h="11" extrusionOk="0">
                <a:moveTo>
                  <a:pt x="97" y="7"/>
                </a:moveTo>
                <a:cubicBezTo>
                  <a:pt x="97" y="10"/>
                  <a:pt x="95" y="11"/>
                  <a:pt x="93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2" y="11"/>
                  <a:pt x="0" y="10"/>
                  <a:pt x="0" y="7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5" y="0"/>
                  <a:pt x="97" y="1"/>
                  <a:pt x="97" y="3"/>
                </a:cubicBezTo>
                <a:lnTo>
                  <a:pt x="97" y="7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3" name="Google Shape;773;p8"/>
          <p:cNvSpPr/>
          <p:nvPr/>
        </p:nvSpPr>
        <p:spPr>
          <a:xfrm>
            <a:off x="484220" y="644599"/>
            <a:ext cx="47148" cy="47148"/>
          </a:xfrm>
          <a:custGeom>
            <a:avLst/>
            <a:gdLst/>
            <a:ahLst/>
            <a:cxnLst/>
            <a:rect l="l" t="t" r="r" b="b"/>
            <a:pathLst>
              <a:path w="22" h="22" extrusionOk="0">
                <a:moveTo>
                  <a:pt x="22" y="18"/>
                </a:moveTo>
                <a:cubicBezTo>
                  <a:pt x="22" y="21"/>
                  <a:pt x="20" y="22"/>
                  <a:pt x="18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2" y="22"/>
                  <a:pt x="0" y="21"/>
                  <a:pt x="0" y="1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0" y="0"/>
                  <a:pt x="22" y="2"/>
                  <a:pt x="22" y="5"/>
                </a:cubicBezTo>
                <a:lnTo>
                  <a:pt x="22" y="18"/>
                </a:lnTo>
                <a:close/>
              </a:path>
            </a:pathLst>
          </a:custGeom>
          <a:solidFill>
            <a:srgbClr val="102F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4" name="Google Shape;774;p8"/>
          <p:cNvSpPr/>
          <p:nvPr/>
        </p:nvSpPr>
        <p:spPr>
          <a:xfrm>
            <a:off x="531368" y="265989"/>
            <a:ext cx="164302" cy="82866"/>
          </a:xfrm>
          <a:custGeom>
            <a:avLst/>
            <a:gdLst/>
            <a:ahLst/>
            <a:cxnLst/>
            <a:rect l="l" t="t" r="r" b="b"/>
            <a:pathLst>
              <a:path w="76" h="39" extrusionOk="0">
                <a:moveTo>
                  <a:pt x="76" y="25"/>
                </a:moveTo>
                <a:cubicBezTo>
                  <a:pt x="76" y="33"/>
                  <a:pt x="70" y="39"/>
                  <a:pt x="63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6" y="39"/>
                  <a:pt x="0" y="33"/>
                  <a:pt x="0" y="2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70" y="0"/>
                  <a:pt x="76" y="6"/>
                  <a:pt x="76" y="13"/>
                </a:cubicBezTo>
                <a:lnTo>
                  <a:pt x="76" y="25"/>
                </a:lnTo>
                <a:close/>
              </a:path>
            </a:pathLst>
          </a:custGeom>
          <a:solidFill>
            <a:srgbClr val="05848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5" name="Google Shape;775;p8"/>
          <p:cNvSpPr txBox="1"/>
          <p:nvPr/>
        </p:nvSpPr>
        <p:spPr>
          <a:xfrm>
            <a:off x="171450" y="1732915"/>
            <a:ext cx="51468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- Build travel application with friendly interface, easy to use, fast speed.</a:t>
            </a:r>
            <a:endParaRPr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- Introduce details about the tour, help customers find the right tour, quickly.</a:t>
            </a:r>
            <a:endParaRPr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- The content and presentation of the application must be concise, clear and easy to understand.</a:t>
            </a:r>
            <a:endParaRPr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- Assist customers with all queries.</a:t>
            </a:r>
            <a:endParaRPr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- Compatible with all popular Android devices on the market.</a:t>
            </a:r>
            <a:endParaRPr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"/>
          <p:cNvSpPr txBox="1"/>
          <p:nvPr>
            <p:ph type="title"/>
          </p:nvPr>
        </p:nvSpPr>
        <p:spPr>
          <a:xfrm>
            <a:off x="539750" y="2503170"/>
            <a:ext cx="4239260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 02. system analysis and design</a:t>
            </a:r>
            <a:endParaRPr lang="en-US"/>
          </a:p>
        </p:txBody>
      </p:sp>
      <p:pic>
        <p:nvPicPr>
          <p:cNvPr id="781" name="Google Shape;781;p9"/>
          <p:cNvPicPr preferRelativeResize="0"/>
          <p:nvPr/>
        </p:nvPicPr>
        <p:blipFill rotWithShape="1">
          <a:blip r:embed="rId1"/>
          <a:srcRect l="15198" t="9389" r="14819"/>
          <a:stretch>
            <a:fillRect/>
          </a:stretch>
        </p:blipFill>
        <p:spPr>
          <a:xfrm>
            <a:off x="5534660" y="1098550"/>
            <a:ext cx="3609340" cy="333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omass Company Pitch Deck by Slidesgo">
  <a:themeElements>
    <a:clrScheme name="Simple Light">
      <a:dk1>
        <a:srgbClr val="4C4C4C"/>
      </a:dk1>
      <a:lt1>
        <a:srgbClr val="FFFFFF"/>
      </a:lt1>
      <a:dk2>
        <a:srgbClr val="306645"/>
      </a:dk2>
      <a:lt2>
        <a:srgbClr val="306645"/>
      </a:lt2>
      <a:accent1>
        <a:srgbClr val="306645"/>
      </a:accent1>
      <a:accent2>
        <a:srgbClr val="FFFFFF"/>
      </a:accent2>
      <a:accent3>
        <a:srgbClr val="C9C9C9"/>
      </a:accent3>
      <a:accent4>
        <a:srgbClr val="306645"/>
      </a:accent4>
      <a:accent5>
        <a:srgbClr val="4C4C4C"/>
      </a:accent5>
      <a:accent6>
        <a:srgbClr val="C9C9C9"/>
      </a:accent6>
      <a:hlink>
        <a:srgbClr val="4C4C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1548</Words>
  <Application>WPS Presentation</Application>
  <PresentationFormat/>
  <Paragraphs>129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Arial</vt:lpstr>
      <vt:lpstr>Bebas Neue</vt:lpstr>
      <vt:lpstr>Josefin Sans</vt:lpstr>
      <vt:lpstr>Roboto Condensed Light</vt:lpstr>
      <vt:lpstr>Segoe Print</vt:lpstr>
      <vt:lpstr>Microsoft YaHei</vt:lpstr>
      <vt:lpstr>Arial Unicode MS</vt:lpstr>
      <vt:lpstr>Biomass Company Pitch Deck by Slidesgo</vt:lpstr>
      <vt:lpstr>“welcome to our presentation”</vt:lpstr>
      <vt:lpstr>PowerPoint 演示文稿</vt:lpstr>
      <vt:lpstr>04</vt:lpstr>
      <vt:lpstr>01. INTRODUCTION</vt:lpstr>
      <vt:lpstr>          Reasons for choosing the topic</vt:lpstr>
      <vt:lpstr>PowerPoint 演示文稿</vt:lpstr>
      <vt:lpstr>— Design IDEAS —</vt:lpstr>
      <vt:lpstr>Problems need to be sloved</vt:lpstr>
      <vt:lpstr> 02. system analysis and design</vt:lpstr>
      <vt:lpstr> Language used</vt:lpstr>
      <vt:lpstr>PowerPoint 演示文稿</vt:lpstr>
      <vt:lpstr>PowerPoint 演示文稿</vt:lpstr>
      <vt:lpstr>03. conclusion   </vt:lpstr>
      <vt:lpstr>disadvantages</vt:lpstr>
      <vt:lpstr>04. DEMO app    </vt:lpstr>
      <vt:lpstr> Functional of app</vt:lpstr>
      <vt:lpstr> Functional of app</vt:lpstr>
      <vt:lpstr>THANKS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“welcome to our presentation”</dc:title>
  <dc:creator/>
  <cp:lastModifiedBy>lamanh</cp:lastModifiedBy>
  <cp:revision>1</cp:revision>
  <dcterms:created xsi:type="dcterms:W3CDTF">2022-06-14T19:07:38Z</dcterms:created>
  <dcterms:modified xsi:type="dcterms:W3CDTF">2022-06-14T19:07:38Z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1033-11.2.0.11156</vt:lpwstr>
  </property>
  <property fmtid="{D5CDD505-2E9C-101B-9397-08002B2CF9AE}" pid="3" name="ICV">
    <vt:lpwstr>84419DFFDD234FAFAA6F957B6DD89B8C</vt:lpwstr>
  </property>
</Properties>
</file>